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1" r:id="rId7"/>
    <p:sldId id="262" r:id="rId8"/>
    <p:sldId id="274" r:id="rId9"/>
    <p:sldId id="263" r:id="rId10"/>
    <p:sldId id="275" r:id="rId11"/>
    <p:sldId id="273" r:id="rId12"/>
    <p:sldId id="279" r:id="rId13"/>
    <p:sldId id="264" r:id="rId14"/>
    <p:sldId id="266" r:id="rId15"/>
    <p:sldId id="267" r:id="rId16"/>
    <p:sldId id="268" r:id="rId17"/>
    <p:sldId id="270" r:id="rId18"/>
    <p:sldId id="276" r:id="rId19"/>
    <p:sldId id="278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EE401711-02DC-4F5A-B0A4-D7A4CFB82638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36BD-BA89-4B92-9DBC-679F61142570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B5C7-A3C7-439B-802A-DFE3FCA7ADBD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65EA-47B7-4DBF-958B-A3D4DA4F431A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4AAA-CF98-48DB-9517-D7ADD1FD1213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F696-D0E7-4C66-925E-251F9C0B0F21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2732E-4FBC-4B01-A175-6B1CAC9B226D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dirty="0"/>
              <a:t>2/26/2024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hindu.com/news/national/telangana/telangana-govt-decides-to-implement-rs-500-a-cylinder-and-200-units-free-power-tentatively-from-feb-27-or-29/article67874316.ec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-898747" y="3821547"/>
            <a:ext cx="9755187" cy="550333"/>
          </a:xfrm>
        </p:spPr>
        <p:txBody>
          <a:bodyPr/>
          <a:lstStyle/>
          <a:p>
            <a:r>
              <a:rPr lang="en-US" dirty="0" smtClean="0"/>
              <a:t>February 2024 report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5353">
            <a:off x="372940" y="1639466"/>
            <a:ext cx="3013139" cy="27365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36338">
            <a:off x="888285" y="-159359"/>
            <a:ext cx="9452710" cy="1578692"/>
          </a:xfrm>
        </p:spPr>
        <p:txBody>
          <a:bodyPr/>
          <a:lstStyle/>
          <a:p>
            <a:r>
              <a:rPr lang="en-US" dirty="0" err="1" smtClean="0"/>
              <a:t>aoj</a:t>
            </a:r>
            <a:r>
              <a:rPr lang="en-US" dirty="0" smtClean="0"/>
              <a:t> Telangana state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61" y="1432175"/>
            <a:ext cx="20574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shadow </a:t>
            </a:r>
            <a:r>
              <a:rPr lang="en-US" dirty="0" err="1" smtClean="0"/>
              <a:t>parli</a:t>
            </a:r>
            <a:r>
              <a:rPr lang="en-US" dirty="0" smtClean="0"/>
              <a:t> meeting 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938" y="463826"/>
            <a:ext cx="2579205" cy="57315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9468" y="1708501"/>
            <a:ext cx="64950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Shadow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was conducted on Feb 25,2024 evening 7 pm to 9pm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Around 12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Smps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out of 17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smps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attended this meeting.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Message them was about the Lord God is mustering His army for Battle (Isaiah 14:3).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Heavenly Court Appeal topic is stopping the manifestation of evil spirits in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Samakka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Sarakka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Jatara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Many received Visions and revelation during the appeal.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Especially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Program was seen in vision while we were bringing the petition in the name of Jesus Christ.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49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643" y="345530"/>
            <a:ext cx="10396882" cy="115196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BETHESDA SCHOOL OF HEALING – LEVEL 2</a:t>
            </a:r>
            <a:endParaRPr lang="en-IN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0" y="1630017"/>
            <a:ext cx="3339547" cy="385638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370" y="1630017"/>
            <a:ext cx="2027472" cy="37371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0244" y="1054034"/>
            <a:ext cx="2479351" cy="442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5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436" y="407442"/>
            <a:ext cx="10396882" cy="1151965"/>
          </a:xfrm>
        </p:spPr>
        <p:txBody>
          <a:bodyPr/>
          <a:lstStyle/>
          <a:p>
            <a:r>
              <a:rPr lang="en-US" dirty="0" smtClean="0"/>
              <a:t>TROOP MEETNG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23" y="1605820"/>
            <a:ext cx="3753677" cy="36221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756" y="1559407"/>
            <a:ext cx="3900005" cy="3714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06957" y="1775791"/>
            <a:ext cx="2915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Holy Spirit gave a name for the Troop Triumphant Entry of </a:t>
            </a: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Canaan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Troop will be started this Thursday Feb 29, 2024.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March month we want start troop among zones.</a:t>
            </a:r>
          </a:p>
        </p:txBody>
      </p:sp>
    </p:spTree>
    <p:extLst>
      <p:ext uri="{BB962C8B-B14F-4D97-AF65-F5344CB8AC3E}">
        <p14:creationId xmlns:p14="http://schemas.microsoft.com/office/powerpoint/2010/main" val="7641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testimony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837765"/>
            <a:ext cx="6307666" cy="33115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3548" y="1837765"/>
            <a:ext cx="3570955" cy="333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5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011" y="-144463"/>
            <a:ext cx="10396882" cy="115196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Common morning worship testimony</a:t>
            </a:r>
            <a:endParaRPr lang="en-IN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07975" y="777591"/>
            <a:ext cx="110125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Sareetha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daughter consumed Sanitizer out of depression and she was hospitalized ,but the Lord healed and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delievered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her from the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harm.Glory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 God.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Nirmala mother was undergone uterus removal prayer she was bedridden for many days, but the Lord heard the prayer and healed her completely recovered.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Pavani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Hemanth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received 10/10 in 10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standard He was placed topper in School. His photo was printed in the School flex in the top first place.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Suresh got better job with god salary than the old.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Swapna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got Government job and her Father under went 2 successful eye surgery.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Santhosh received a part of His outstanding money.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Varun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Tej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Son of 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Swapna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Paul got recovered from mental illness and got a job. The Lord God restored the Peace at Home.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Prasanna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had a issue in her pregnancy and the Lord healed the baby and gave good delivery and good health for both baby and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mother.Praise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the Lord.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Lord Blessed Sol Sunil to buy a new house.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Lavanya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asked for School transfer in better location, The Lord God answered her prayer and Healed her from Head Ache and Answered prayer regarding School issues.</a:t>
            </a:r>
          </a:p>
        </p:txBody>
      </p:sp>
      <p:sp>
        <p:nvSpPr>
          <p:cNvPr id="5" name="AutoShape 2" descr="To God be the glory, great things He... - Postcards From God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4825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123" y="396027"/>
            <a:ext cx="10396882" cy="1151965"/>
          </a:xfrm>
        </p:spPr>
        <p:txBody>
          <a:bodyPr/>
          <a:lstStyle/>
          <a:p>
            <a:r>
              <a:rPr lang="en-US" dirty="0" smtClean="0"/>
              <a:t>planning of march 2024</a:t>
            </a:r>
            <a:endParaRPr lang="en-IN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sz="quarter" idx="13"/>
          </p:nvPr>
        </p:nvSpPr>
        <p:spPr>
          <a:xfrm>
            <a:off x="460514" y="1547992"/>
            <a:ext cx="10394707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bff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Troop church zone wise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fellowship meeting in different constituency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24/7 chain prayer and fasting prayer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constituency wise 24/7 worship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healing 2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and 3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level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shadow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zonal meeting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80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86" y="685800"/>
            <a:ext cx="11648661" cy="115196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viable changes seen in Telangana government</a:t>
            </a:r>
            <a:endParaRPr lang="en-I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THE CURRENT CHIEF MINISTER IS REVANTH REDDY OF THE INDIAN NATIONAL CONGRESS SINCE 7 DECEMBER 2023.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Telangana </a:t>
            </a: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govt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decides to implement ₹500 a cylinder and 200 units free power tentatively from Feb 27 or 29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Mahalakshmi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scheme, 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offers women and transgender persons free travel on state-run non-AC buses, has breathed fresh life into an ailing Telangana State Road Transport Corporation (TSRTC), as numbers show an increased occupancy in buses, resulting in a considerable rise in daily revenue.</a:t>
            </a:r>
            <a:endParaRPr lang="en-US" sz="1500" u="sng" dirty="0"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15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5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114" y="28858"/>
            <a:ext cx="10396882" cy="1151965"/>
          </a:xfrm>
        </p:spPr>
        <p:txBody>
          <a:bodyPr/>
          <a:lstStyle/>
          <a:p>
            <a:r>
              <a:rPr lang="en-US" dirty="0" smtClean="0"/>
              <a:t>guarantee of current government</a:t>
            </a: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238540" y="5635065"/>
            <a:ext cx="11080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LET US PRAY THAT EVERY SERVICES REACHES ALL PEOPLE OF 17 CONSTITUENCY OF OUR STATE IN JESUS NAME.</a:t>
            </a:r>
            <a:endParaRPr lang="en-IN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2" y="861392"/>
            <a:ext cx="6573078" cy="466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8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Caste Census Report 2024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According to the promise made by the Congress Party in the recent assembly elections in Telangana state, now after the formation of the Congress government,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Caste Census Telangana 2024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has been started, through which caste census will be started in the state so that the economic condition of the state can be assessed. The number of backward-class citizens will be determined. Through the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Caste Census Report 2024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launched in Telangana state, the state government will establish schools and educational centers for the students of SC ST or BC category.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0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Caste Census Report 2024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31" y="2063751"/>
            <a:ext cx="8878956" cy="3276876"/>
          </a:xfrm>
        </p:spPr>
      </p:pic>
      <p:sp>
        <p:nvSpPr>
          <p:cNvPr id="6" name="TextBox 5"/>
          <p:cNvSpPr txBox="1"/>
          <p:nvPr/>
        </p:nvSpPr>
        <p:spPr>
          <a:xfrm>
            <a:off x="1457739" y="5566613"/>
            <a:ext cx="8521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LET US PRAY EVERY CATEGORY PEOPLE BE RECOGNISED AND RECEIVE PROPER EMPLOYMENT AND PROPER SALARY AND PROPER EDUCATION IN JESUS NAME.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164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February month promise</a:t>
            </a:r>
            <a:endParaRPr lang="en-IN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191" y="1046923"/>
            <a:ext cx="5221357" cy="4518990"/>
          </a:xfrm>
        </p:spPr>
      </p:pic>
    </p:spTree>
    <p:extLst>
      <p:ext uri="{BB962C8B-B14F-4D97-AF65-F5344CB8AC3E}">
        <p14:creationId xmlns:p14="http://schemas.microsoft.com/office/powerpoint/2010/main" val="1345538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26" y="304800"/>
            <a:ext cx="10618857" cy="1532965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Dear Lord Jesus Christ let your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PERFECT will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 done on our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state. Send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us your resurrection power and revive us O Lord! </a:t>
            </a: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073619" y="2222776"/>
            <a:ext cx="2559138" cy="3311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3757" y="5764696"/>
            <a:ext cx="951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 YOU LORD FOR EVERYTHING 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YOU HAVE 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GIVEN US!!!!!!!</a:t>
            </a:r>
            <a:endParaRPr lang="en-IN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0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Telangana state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062" y="1722783"/>
            <a:ext cx="6142303" cy="3856382"/>
          </a:xfrm>
        </p:spPr>
      </p:pic>
    </p:spTree>
    <p:extLst>
      <p:ext uri="{BB962C8B-B14F-4D97-AF65-F5344CB8AC3E}">
        <p14:creationId xmlns:p14="http://schemas.microsoft.com/office/powerpoint/2010/main" val="119853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Telangana –</a:t>
            </a:r>
            <a:r>
              <a:rPr lang="en-US" dirty="0" err="1" smtClean="0"/>
              <a:t>mp</a:t>
            </a:r>
            <a:r>
              <a:rPr lang="en-US" dirty="0" smtClean="0"/>
              <a:t> constituency map 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827" y="2063750"/>
            <a:ext cx="3222895" cy="3311525"/>
          </a:xfrm>
        </p:spPr>
      </p:pic>
    </p:spTree>
    <p:extLst>
      <p:ext uri="{BB962C8B-B14F-4D97-AF65-F5344CB8AC3E}">
        <p14:creationId xmlns:p14="http://schemas.microsoft.com/office/powerpoint/2010/main" val="24352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149" y="420757"/>
            <a:ext cx="10396882" cy="115196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Telangana – </a:t>
            </a:r>
            <a:r>
              <a:rPr lang="en-US" sz="3200" dirty="0" err="1" smtClean="0"/>
              <a:t>smp</a:t>
            </a:r>
            <a:r>
              <a:rPr lang="en-US" sz="3200" dirty="0" smtClean="0"/>
              <a:t> -17</a:t>
            </a:r>
            <a:endParaRPr lang="en-IN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1" y="1736035"/>
            <a:ext cx="3382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MICAH ZONE – WARANGAL ZONE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6006549" y="1735171"/>
            <a:ext cx="3382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MALACHI ZONE – HYDERABAD ZONE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685801" y="2319130"/>
            <a:ext cx="331853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 smtClean="0"/>
              <a:t>Adilabad</a:t>
            </a:r>
            <a:r>
              <a:rPr lang="en-US" dirty="0" smtClean="0"/>
              <a:t> – Sol Sunil </a:t>
            </a:r>
            <a:r>
              <a:rPr lang="en-US" dirty="0" err="1" smtClean="0"/>
              <a:t>Babu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Bhongir</a:t>
            </a:r>
            <a:r>
              <a:rPr lang="en-US" dirty="0" smtClean="0"/>
              <a:t> – Sol </a:t>
            </a:r>
            <a:r>
              <a:rPr lang="en-US" dirty="0" err="1" smtClean="0"/>
              <a:t>Swapna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Karim Nagar – Sol Uma Rani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Mahabubabad</a:t>
            </a:r>
            <a:r>
              <a:rPr lang="en-US" dirty="0" smtClean="0"/>
              <a:t> – Sol Rani</a:t>
            </a:r>
          </a:p>
          <a:p>
            <a:pPr marL="342900" indent="-342900">
              <a:buAutoNum type="arabicPeriod"/>
            </a:pPr>
            <a:r>
              <a:rPr lang="en-US" dirty="0" smtClean="0"/>
              <a:t>Medak – Sol </a:t>
            </a:r>
            <a:r>
              <a:rPr lang="en-US" dirty="0" err="1" smtClean="0"/>
              <a:t>Lavanya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Nalagonda</a:t>
            </a:r>
            <a:r>
              <a:rPr lang="en-US" dirty="0" smtClean="0"/>
              <a:t> – Sol Nirmala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Peddapally</a:t>
            </a:r>
            <a:r>
              <a:rPr lang="en-US" dirty="0" smtClean="0"/>
              <a:t> – Sol </a:t>
            </a:r>
            <a:r>
              <a:rPr lang="en-US" dirty="0" err="1" smtClean="0"/>
              <a:t>Vijayakumar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Warangal – Sol </a:t>
            </a:r>
            <a:r>
              <a:rPr lang="en-US" dirty="0" err="1" smtClean="0"/>
              <a:t>Jyothi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5900532" y="2319130"/>
            <a:ext cx="384752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Hyderabad  -  Sol </a:t>
            </a:r>
            <a:r>
              <a:rPr lang="en-US" dirty="0" err="1" smtClean="0"/>
              <a:t>Saritha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Secunderabad</a:t>
            </a:r>
            <a:r>
              <a:rPr lang="en-US" dirty="0" smtClean="0"/>
              <a:t> – Sol Shiny Rebecca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Cheyvella</a:t>
            </a:r>
            <a:r>
              <a:rPr lang="en-US" dirty="0" smtClean="0"/>
              <a:t>  - Sol Suresh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Nagarkurnool</a:t>
            </a:r>
            <a:r>
              <a:rPr lang="en-US" dirty="0" smtClean="0"/>
              <a:t>  - Sol </a:t>
            </a:r>
            <a:r>
              <a:rPr lang="en-US" dirty="0" err="1" smtClean="0"/>
              <a:t>Pavani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Malkjagiri</a:t>
            </a:r>
            <a:r>
              <a:rPr lang="en-US" dirty="0" smtClean="0"/>
              <a:t> – Sol Shiny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Mehaboobnagar</a:t>
            </a:r>
            <a:r>
              <a:rPr lang="en-US" dirty="0" smtClean="0"/>
              <a:t> – Sol </a:t>
            </a:r>
            <a:r>
              <a:rPr lang="en-US" dirty="0" err="1" smtClean="0"/>
              <a:t>Rajamani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Khammam – Sol </a:t>
            </a:r>
            <a:r>
              <a:rPr lang="en-US" dirty="0" err="1" smtClean="0"/>
              <a:t>Vaani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Nizamabad – Sol </a:t>
            </a:r>
            <a:r>
              <a:rPr lang="en-US" dirty="0" err="1" smtClean="0"/>
              <a:t>Narasingh</a:t>
            </a:r>
            <a:r>
              <a:rPr lang="en-US" dirty="0" smtClean="0"/>
              <a:t> Rao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Zahirabad</a:t>
            </a:r>
            <a:r>
              <a:rPr lang="en-US" dirty="0" smtClean="0"/>
              <a:t> – Sol Inna Reddy</a:t>
            </a:r>
          </a:p>
          <a:p>
            <a:pPr marL="342900" indent="-342900"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884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8" y="195470"/>
            <a:ext cx="10396882" cy="1151965"/>
          </a:xfrm>
        </p:spPr>
        <p:txBody>
          <a:bodyPr/>
          <a:lstStyle/>
          <a:p>
            <a:r>
              <a:rPr lang="en-US" dirty="0" smtClean="0"/>
              <a:t>common morning worship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38" y="1837765"/>
            <a:ext cx="3391384" cy="352936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760" y="1780469"/>
            <a:ext cx="2218745" cy="35866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34543" y="1478788"/>
            <a:ext cx="33262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Praise &amp; Worship , Devotion Time and Intercessory prayer strengthens everyone of the group.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month the Lord is adding new members and strengthening the existing group members.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Lord God have answered the prayers of the soldiers during intercessory prayer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Visions and revelations received during prayer. Thanks be to the Lord.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156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557" y="341244"/>
            <a:ext cx="11400735" cy="11519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24/7 </a:t>
            </a:r>
            <a:r>
              <a:rPr lang="en-US" dirty="0" err="1" smtClean="0"/>
              <a:t>hrs</a:t>
            </a:r>
            <a:r>
              <a:rPr lang="en-US" dirty="0" smtClean="0"/>
              <a:t> </a:t>
            </a:r>
            <a:r>
              <a:rPr lang="en-US" dirty="0" err="1" smtClean="0"/>
              <a:t>februRY</a:t>
            </a:r>
            <a:r>
              <a:rPr lang="en-US" dirty="0" smtClean="0"/>
              <a:t> MONTH WORSHIP FESTIVAL 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22643" y="1837765"/>
            <a:ext cx="2332383" cy="35426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1837765"/>
            <a:ext cx="3472070" cy="35426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94856" y="1837765"/>
            <a:ext cx="33262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Praise &amp; Worship this month also God raised Soldiers to be alert in spirit to do worship 24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without fail.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 also pray that 24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constituency wise worship soldiers be raised for the glory of the Lord.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460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night prayer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88" y="1837764"/>
            <a:ext cx="3965712" cy="365910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513" y="0"/>
            <a:ext cx="1343179" cy="24749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904" y="0"/>
            <a:ext cx="2351070" cy="25297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05739" y="2598790"/>
            <a:ext cx="66790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Night prayer was held on February 17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Saturday between 10 pm to 12 .15 am thru zoom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Around 9 members attended this prayer.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 presented many constituency issues to be solved before the Lord in prayer.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After this night prayer we see that the Lord strengthening the team and adding new members to the team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Glory to God.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3069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96" y="288235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Bethesda school of healing </a:t>
            </a:r>
            <a:r>
              <a:rPr lang="en-US" dirty="0" smtClean="0"/>
              <a:t>– LEVEL 1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774763"/>
            <a:ext cx="3472032" cy="33745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261" y="1774762"/>
            <a:ext cx="1926313" cy="33745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54737" y="1774762"/>
            <a:ext cx="449392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Healing School was registered in the Gift school website. School began on 12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eb 2024 to 22 Feb 2024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Around 12 members attended this School.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Everyone experienced Gods intervention in this School.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Many received Healing and new participants attended this school.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Sol Inna Reddy , 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Lavanya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, Sol Rani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sastry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, Sol Sunil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and Sol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Vaani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Santhosh were the teachers.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New Teachers raised in this School.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159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398</TotalTime>
  <Words>953</Words>
  <Application>Microsoft Office PowerPoint</Application>
  <PresentationFormat>Widescreen</PresentationFormat>
  <Paragraphs>93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Impact</vt:lpstr>
      <vt:lpstr>Wingdings</vt:lpstr>
      <vt:lpstr>Main Event</vt:lpstr>
      <vt:lpstr>aoj Telangana state</vt:lpstr>
      <vt:lpstr>February month promise</vt:lpstr>
      <vt:lpstr>Telangana state</vt:lpstr>
      <vt:lpstr>Telangana –mp constituency map </vt:lpstr>
      <vt:lpstr>Telangana – smp -17</vt:lpstr>
      <vt:lpstr>common morning worship</vt:lpstr>
      <vt:lpstr>24/7 hrs februRY MONTH WORSHIP FESTIVAL </vt:lpstr>
      <vt:lpstr>night prayer</vt:lpstr>
      <vt:lpstr>Bethesda school of healing – LEVEL 1</vt:lpstr>
      <vt:lpstr>shadow parli meeting </vt:lpstr>
      <vt:lpstr>BETHESDA SCHOOL OF HEALING – LEVEL 2</vt:lpstr>
      <vt:lpstr>TROOP MEETNG</vt:lpstr>
      <vt:lpstr>testimony</vt:lpstr>
      <vt:lpstr>Common morning worship testimony</vt:lpstr>
      <vt:lpstr>planning of march 2024</vt:lpstr>
      <vt:lpstr>viable changes seen in Telangana government</vt:lpstr>
      <vt:lpstr>guarantee of current government</vt:lpstr>
      <vt:lpstr>Caste Census Report 2024</vt:lpstr>
      <vt:lpstr>Caste Census Report 2024</vt:lpstr>
      <vt:lpstr>Dear Lord Jesus Christ let your PERFECT will be done on our state. Send us your resurrection power and revive us O Lord!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aoj Telangana state</dc:title>
  <dc:creator>User</dc:creator>
  <cp:lastModifiedBy>User</cp:lastModifiedBy>
  <cp:revision>31</cp:revision>
  <dcterms:created xsi:type="dcterms:W3CDTF">2024-02-25T05:15:29Z</dcterms:created>
  <dcterms:modified xsi:type="dcterms:W3CDTF">2024-02-26T16:48:09Z</dcterms:modified>
</cp:coreProperties>
</file>