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1" r:id="rId5"/>
    <p:sldId id="262" r:id="rId6"/>
    <p:sldId id="263" r:id="rId7"/>
    <p:sldId id="264" r:id="rId8"/>
    <p:sldId id="265" r:id="rId9"/>
    <p:sldId id="272" r:id="rId10"/>
    <p:sldId id="273" r:id="rId11"/>
    <p:sldId id="275" r:id="rId12"/>
    <p:sldId id="274" r:id="rId13"/>
    <p:sldId id="266" r:id="rId14"/>
    <p:sldId id="269" r:id="rId15"/>
    <p:sldId id="276" r:id="rId16"/>
    <p:sldId id="277" r:id="rId17"/>
    <p:sldId id="278" r:id="rId18"/>
    <p:sldId id="279" r:id="rId19"/>
    <p:sldId id="280" r:id="rId20"/>
    <p:sldId id="271"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6DFF08F-DC6B-4601-B491-B0F83F6DD2DA}" type="datetimeFigureOut">
              <a:rPr lang="en-US" dirty="0"/>
              <a:pPr/>
              <a:t>4/28/2024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4/28/2024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4/28/2024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4/28/2024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4/28/2024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4/28/2024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89320"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4/28/2024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4/28/2024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4/28/2024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4/28/2024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4/28/2024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6DFF08F-DC6B-4601-B491-B0F83F6DD2DA}" type="datetimeFigureOut">
              <a:rPr lang="en-US" dirty="0"/>
              <a:pPr/>
              <a:t>4/28/2024</a:t>
            </a:fld>
            <a:endParaRPr lang="en-US" dirty="0"/>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589809" y="5292538"/>
            <a:ext cx="2595026" cy="803462"/>
          </a:xfrm>
        </p:spPr>
        <p:txBody>
          <a:bodyPr>
            <a:normAutofit/>
          </a:bodyPr>
          <a:lstStyle/>
          <a:p>
            <a:r>
              <a:rPr lang="en-US" sz="2000" b="1" dirty="0" smtClean="0"/>
              <a:t>April 2024 REPORT</a:t>
            </a:r>
            <a:endParaRPr lang="en-IN"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5479" y="225288"/>
            <a:ext cx="7579558" cy="4256763"/>
          </a:xfrm>
          <a:prstGeom prst="rect">
            <a:avLst/>
          </a:prstGeom>
        </p:spPr>
      </p:pic>
      <p:sp>
        <p:nvSpPr>
          <p:cNvPr id="2" name="Title 1"/>
          <p:cNvSpPr>
            <a:spLocks noGrp="1"/>
          </p:cNvSpPr>
          <p:nvPr>
            <p:ph type="ctrTitle"/>
          </p:nvPr>
        </p:nvSpPr>
        <p:spPr>
          <a:xfrm>
            <a:off x="-1500212" y="4888905"/>
            <a:ext cx="9452710" cy="1578692"/>
          </a:xfrm>
        </p:spPr>
        <p:txBody>
          <a:bodyPr/>
          <a:lstStyle/>
          <a:p>
            <a:r>
              <a:rPr lang="en-US" dirty="0" err="1" smtClean="0"/>
              <a:t>aoj</a:t>
            </a:r>
            <a:r>
              <a:rPr lang="en-US" dirty="0" smtClean="0"/>
              <a:t> Telangana state</a:t>
            </a:r>
            <a:endParaRPr lang="en-IN" dirty="0"/>
          </a:p>
        </p:txBody>
      </p:sp>
      <p:pic>
        <p:nvPicPr>
          <p:cNvPr id="6" name="Picture 5"/>
          <p:cNvPicPr>
            <a:picLocks noChangeAspect="1"/>
          </p:cNvPicPr>
          <p:nvPr/>
        </p:nvPicPr>
        <p:blipFill>
          <a:blip r:embed="rId3"/>
          <a:stretch>
            <a:fillRect/>
          </a:stretch>
        </p:blipFill>
        <p:spPr>
          <a:xfrm>
            <a:off x="0" y="0"/>
            <a:ext cx="12192000" cy="5022573"/>
          </a:xfrm>
          <a:prstGeom prst="rect">
            <a:avLst/>
          </a:prstGeom>
        </p:spPr>
      </p:pic>
    </p:spTree>
    <p:extLst>
      <p:ext uri="{BB962C8B-B14F-4D97-AF65-F5344CB8AC3E}">
        <p14:creationId xmlns:p14="http://schemas.microsoft.com/office/powerpoint/2010/main" val="1588768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4509881" cy="6858000"/>
          </a:xfrm>
          <a:prstGeom prst="rect">
            <a:avLst/>
          </a:prstGeom>
        </p:spPr>
      </p:pic>
      <p:pic>
        <p:nvPicPr>
          <p:cNvPr id="5" name="Picture 4"/>
          <p:cNvPicPr>
            <a:picLocks noChangeAspect="1"/>
          </p:cNvPicPr>
          <p:nvPr/>
        </p:nvPicPr>
        <p:blipFill>
          <a:blip r:embed="rId3"/>
          <a:stretch>
            <a:fillRect/>
          </a:stretch>
        </p:blipFill>
        <p:spPr>
          <a:xfrm>
            <a:off x="4509881" y="1"/>
            <a:ext cx="7682120" cy="6857999"/>
          </a:xfrm>
          <a:prstGeom prst="rect">
            <a:avLst/>
          </a:prstGeom>
        </p:spPr>
      </p:pic>
    </p:spTree>
    <p:extLst>
      <p:ext uri="{BB962C8B-B14F-4D97-AF65-F5344CB8AC3E}">
        <p14:creationId xmlns:p14="http://schemas.microsoft.com/office/powerpoint/2010/main" val="2566717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frp</a:t>
            </a:r>
            <a:r>
              <a:rPr lang="en-US" dirty="0" smtClean="0"/>
              <a:t> 2</a:t>
            </a:r>
            <a:r>
              <a:rPr lang="en-US" baseline="30000" dirty="0" smtClean="0"/>
              <a:t>nd</a:t>
            </a:r>
            <a:r>
              <a:rPr lang="en-US" dirty="0" smtClean="0"/>
              <a:t> day, </a:t>
            </a:r>
            <a:r>
              <a:rPr lang="en-US" dirty="0" err="1" smtClean="0"/>
              <a:t>palvancha</a:t>
            </a:r>
            <a:endParaRPr lang="en-IN" dirty="0"/>
          </a:p>
        </p:txBody>
      </p:sp>
      <p:pic>
        <p:nvPicPr>
          <p:cNvPr id="4" name="Content Placeholder 3"/>
          <p:cNvPicPr>
            <a:picLocks noGrp="1" noChangeAspect="1"/>
          </p:cNvPicPr>
          <p:nvPr>
            <p:ph idx="1"/>
          </p:nvPr>
        </p:nvPicPr>
        <p:blipFill>
          <a:blip r:embed="rId2"/>
          <a:stretch>
            <a:fillRect/>
          </a:stretch>
        </p:blipFill>
        <p:spPr>
          <a:xfrm>
            <a:off x="2144314" y="2272748"/>
            <a:ext cx="7161457" cy="4022725"/>
          </a:xfrm>
          <a:prstGeom prst="rect">
            <a:avLst/>
          </a:prstGeom>
        </p:spPr>
      </p:pic>
    </p:spTree>
    <p:extLst>
      <p:ext uri="{BB962C8B-B14F-4D97-AF65-F5344CB8AC3E}">
        <p14:creationId xmlns:p14="http://schemas.microsoft.com/office/powerpoint/2010/main" val="1010894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390" y="585216"/>
            <a:ext cx="10919793" cy="1044801"/>
          </a:xfrm>
        </p:spPr>
        <p:txBody>
          <a:bodyPr>
            <a:noAutofit/>
          </a:bodyPr>
          <a:lstStyle/>
          <a:p>
            <a:r>
              <a:rPr lang="en-US" sz="3200" dirty="0" smtClean="0"/>
              <a:t>Soldier </a:t>
            </a:r>
            <a:r>
              <a:rPr lang="en-US" sz="3200" dirty="0" err="1" smtClean="0"/>
              <a:t>ludiya</a:t>
            </a:r>
            <a:r>
              <a:rPr lang="en-US" sz="3200" dirty="0" smtClean="0"/>
              <a:t>, mother of sol shiny Rebecca went to be with the lord</a:t>
            </a:r>
            <a:endParaRPr lang="en-IN" sz="3200" dirty="0"/>
          </a:p>
        </p:txBody>
      </p:sp>
      <p:pic>
        <p:nvPicPr>
          <p:cNvPr id="4" name="Content Placeholder 3"/>
          <p:cNvPicPr>
            <a:picLocks noGrp="1" noChangeAspect="1"/>
          </p:cNvPicPr>
          <p:nvPr>
            <p:ph idx="1"/>
          </p:nvPr>
        </p:nvPicPr>
        <p:blipFill>
          <a:blip r:embed="rId2"/>
          <a:stretch>
            <a:fillRect/>
          </a:stretch>
        </p:blipFill>
        <p:spPr>
          <a:xfrm>
            <a:off x="4167161" y="1245704"/>
            <a:ext cx="6368318" cy="5294245"/>
          </a:xfrm>
          <a:prstGeom prst="rect">
            <a:avLst/>
          </a:prstGeom>
        </p:spPr>
      </p:pic>
    </p:spTree>
    <p:extLst>
      <p:ext uri="{BB962C8B-B14F-4D97-AF65-F5344CB8AC3E}">
        <p14:creationId xmlns:p14="http://schemas.microsoft.com/office/powerpoint/2010/main" val="95335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823" y="585216"/>
            <a:ext cx="9720072" cy="1499616"/>
          </a:xfrm>
        </p:spPr>
        <p:txBody>
          <a:bodyPr/>
          <a:lstStyle/>
          <a:p>
            <a:r>
              <a:rPr lang="en-US" dirty="0" smtClean="0"/>
              <a:t>shadow </a:t>
            </a:r>
            <a:r>
              <a:rPr lang="en-US" dirty="0" err="1" smtClean="0"/>
              <a:t>parli</a:t>
            </a:r>
            <a:r>
              <a:rPr lang="en-US" dirty="0" smtClean="0"/>
              <a:t> meeting </a:t>
            </a:r>
            <a:endParaRPr lang="en-IN" dirty="0"/>
          </a:p>
        </p:txBody>
      </p:sp>
      <p:sp>
        <p:nvSpPr>
          <p:cNvPr id="5" name="TextBox 4"/>
          <p:cNvSpPr txBox="1"/>
          <p:nvPr/>
        </p:nvSpPr>
        <p:spPr>
          <a:xfrm>
            <a:off x="172278" y="1792349"/>
            <a:ext cx="4704522" cy="4247317"/>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Shadow </a:t>
            </a:r>
            <a:r>
              <a:rPr lang="en-US" dirty="0" err="1" smtClean="0">
                <a:latin typeface="Arial" panose="020B0604020202020204" pitchFamily="34" charset="0"/>
                <a:cs typeface="Arial" panose="020B0604020202020204" pitchFamily="34" charset="0"/>
              </a:rPr>
              <a:t>Parli</a:t>
            </a:r>
            <a:r>
              <a:rPr lang="en-US" dirty="0" smtClean="0">
                <a:latin typeface="Arial" panose="020B0604020202020204" pitchFamily="34" charset="0"/>
                <a:cs typeface="Arial" panose="020B0604020202020204" pitchFamily="34" charset="0"/>
              </a:rPr>
              <a:t> was conducted on Feb 25,2024 evening 7 pm to 9pm</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Around 12 </a:t>
            </a:r>
            <a:r>
              <a:rPr lang="en-US" dirty="0" err="1" smtClean="0">
                <a:latin typeface="Arial" panose="020B0604020202020204" pitchFamily="34" charset="0"/>
                <a:cs typeface="Arial" panose="020B0604020202020204" pitchFamily="34" charset="0"/>
              </a:rPr>
              <a:t>Smps</a:t>
            </a:r>
            <a:r>
              <a:rPr lang="en-US" dirty="0" smtClean="0">
                <a:latin typeface="Arial" panose="020B0604020202020204" pitchFamily="34" charset="0"/>
                <a:cs typeface="Arial" panose="020B0604020202020204" pitchFamily="34" charset="0"/>
              </a:rPr>
              <a:t> out of 17 </a:t>
            </a:r>
            <a:r>
              <a:rPr lang="en-US" dirty="0" err="1" smtClean="0">
                <a:latin typeface="Arial" panose="020B0604020202020204" pitchFamily="34" charset="0"/>
                <a:cs typeface="Arial" panose="020B0604020202020204" pitchFamily="34" charset="0"/>
              </a:rPr>
              <a:t>smps</a:t>
            </a:r>
            <a:r>
              <a:rPr lang="en-US" dirty="0" smtClean="0">
                <a:latin typeface="Arial" panose="020B0604020202020204" pitchFamily="34" charset="0"/>
                <a:cs typeface="Arial" panose="020B0604020202020204" pitchFamily="34" charset="0"/>
              </a:rPr>
              <a:t> attended this meeting.</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Message them was about </a:t>
            </a:r>
            <a:r>
              <a:rPr lang="en-US" dirty="0" smtClean="0">
                <a:latin typeface="Arial" panose="020B0604020202020204" pitchFamily="34" charset="0"/>
                <a:cs typeface="Arial" panose="020B0604020202020204" pitchFamily="34" charset="0"/>
              </a:rPr>
              <a:t>the Seven Churches and Seven Angels from the Revelation Book</a:t>
            </a: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Heavenly Court Appeal topic is </a:t>
            </a:r>
            <a:r>
              <a:rPr lang="en-US" dirty="0" smtClean="0">
                <a:latin typeface="Arial" panose="020B0604020202020204" pitchFamily="34" charset="0"/>
                <a:cs typeface="Arial" panose="020B0604020202020204" pitchFamily="34" charset="0"/>
              </a:rPr>
              <a:t>Spiritual Awakening of Telangana State</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Revelation </a:t>
            </a:r>
            <a:r>
              <a:rPr lang="en-US" dirty="0" smtClean="0">
                <a:latin typeface="Arial" panose="020B0604020202020204" pitchFamily="34" charset="0"/>
                <a:cs typeface="Arial" panose="020B0604020202020204" pitchFamily="34" charset="0"/>
              </a:rPr>
              <a:t>during the </a:t>
            </a:r>
            <a:r>
              <a:rPr lang="en-US" dirty="0" smtClean="0">
                <a:latin typeface="Arial" panose="020B0604020202020204" pitchFamily="34" charset="0"/>
                <a:cs typeface="Arial" panose="020B0604020202020204" pitchFamily="34" charset="0"/>
              </a:rPr>
              <a:t>appeal i</a:t>
            </a:r>
            <a:r>
              <a:rPr lang="en-US" dirty="0" smtClean="0">
                <a:latin typeface="Arial" panose="020B0604020202020204" pitchFamily="34" charset="0"/>
                <a:cs typeface="Arial" panose="020B0604020202020204" pitchFamily="34" charset="0"/>
              </a:rPr>
              <a:t>s Isaiah 14:3</a:t>
            </a: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US"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N" dirty="0"/>
          </a:p>
        </p:txBody>
      </p:sp>
      <p:pic>
        <p:nvPicPr>
          <p:cNvPr id="3" name="Picture 2"/>
          <p:cNvPicPr>
            <a:picLocks noChangeAspect="1"/>
          </p:cNvPicPr>
          <p:nvPr/>
        </p:nvPicPr>
        <p:blipFill>
          <a:blip r:embed="rId2"/>
          <a:stretch>
            <a:fillRect/>
          </a:stretch>
        </p:blipFill>
        <p:spPr>
          <a:xfrm>
            <a:off x="9329530" y="0"/>
            <a:ext cx="2862470" cy="6724020"/>
          </a:xfrm>
          <a:prstGeom prst="rect">
            <a:avLst/>
          </a:prstGeom>
        </p:spPr>
      </p:pic>
      <p:pic>
        <p:nvPicPr>
          <p:cNvPr id="6" name="Picture 5"/>
          <p:cNvPicPr>
            <a:picLocks noChangeAspect="1"/>
          </p:cNvPicPr>
          <p:nvPr/>
        </p:nvPicPr>
        <p:blipFill>
          <a:blip r:embed="rId3"/>
          <a:stretch>
            <a:fillRect/>
          </a:stretch>
        </p:blipFill>
        <p:spPr>
          <a:xfrm>
            <a:off x="6319299" y="34618"/>
            <a:ext cx="3010231" cy="6689402"/>
          </a:xfrm>
          <a:prstGeom prst="rect">
            <a:avLst/>
          </a:prstGeom>
        </p:spPr>
      </p:pic>
    </p:spTree>
    <p:extLst>
      <p:ext uri="{BB962C8B-B14F-4D97-AF65-F5344CB8AC3E}">
        <p14:creationId xmlns:p14="http://schemas.microsoft.com/office/powerpoint/2010/main" val="1522564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testimony</a:t>
            </a:r>
            <a:endParaRPr lang="en-IN" dirty="0"/>
          </a:p>
        </p:txBody>
      </p:sp>
      <p:pic>
        <p:nvPicPr>
          <p:cNvPr id="4" name="Content Placeholder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685801" y="1837765"/>
            <a:ext cx="6307666" cy="3311525"/>
          </a:xfrm>
        </p:spPr>
      </p:pic>
      <p:pic>
        <p:nvPicPr>
          <p:cNvPr id="5" name="Picture 4"/>
          <p:cNvPicPr>
            <a:picLocks noChangeAspect="1"/>
          </p:cNvPicPr>
          <p:nvPr/>
        </p:nvPicPr>
        <p:blipFill>
          <a:blip r:embed="rId3"/>
          <a:stretch>
            <a:fillRect/>
          </a:stretch>
        </p:blipFill>
        <p:spPr>
          <a:xfrm>
            <a:off x="7511572" y="1691991"/>
            <a:ext cx="3570955" cy="3333939"/>
          </a:xfrm>
          <a:prstGeom prst="rect">
            <a:avLst/>
          </a:prstGeom>
        </p:spPr>
      </p:pic>
      <p:sp>
        <p:nvSpPr>
          <p:cNvPr id="3" name="TextBox 2"/>
          <p:cNvSpPr txBox="1"/>
          <p:nvPr/>
        </p:nvSpPr>
        <p:spPr>
          <a:xfrm>
            <a:off x="685802" y="2084832"/>
            <a:ext cx="6566718" cy="3416320"/>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t>Sol </a:t>
            </a:r>
            <a:r>
              <a:rPr lang="en-US" dirty="0" err="1" smtClean="0"/>
              <a:t>Pavani</a:t>
            </a:r>
            <a:r>
              <a:rPr lang="en-US" dirty="0" smtClean="0"/>
              <a:t> Son performed in the inter exams with outstanding marks 562/570 by grace of God.</a:t>
            </a:r>
          </a:p>
          <a:p>
            <a:pPr marL="285750" indent="-285750">
              <a:buFont typeface="Wingdings" panose="05000000000000000000" pitchFamily="2" charset="2"/>
              <a:buChar char="v"/>
            </a:pPr>
            <a:r>
              <a:rPr lang="en-US" dirty="0" smtClean="0"/>
              <a:t>Sol Nirmala was blessed with new house in Warangal and willing to work for Warangal Constituency.</a:t>
            </a:r>
          </a:p>
          <a:p>
            <a:pPr marL="285750" indent="-285750">
              <a:buFont typeface="Wingdings" panose="05000000000000000000" pitchFamily="2" charset="2"/>
              <a:buChar char="v"/>
            </a:pPr>
            <a:r>
              <a:rPr lang="en-US" dirty="0" smtClean="0"/>
              <a:t>As soon as Fasting prayer got over on April 27,2024, very next day we heard the news that Karnataka State is willing to send water to Telangana State.</a:t>
            </a:r>
          </a:p>
          <a:p>
            <a:pPr marL="285750" indent="-285750">
              <a:buFont typeface="Wingdings" panose="05000000000000000000" pitchFamily="2" charset="2"/>
              <a:buChar char="v"/>
            </a:pPr>
            <a:r>
              <a:rPr lang="en-US" dirty="0" smtClean="0"/>
              <a:t>Sol </a:t>
            </a:r>
            <a:r>
              <a:rPr lang="en-US" dirty="0" err="1" smtClean="0"/>
              <a:t>Vaani</a:t>
            </a:r>
            <a:r>
              <a:rPr lang="en-US" dirty="0" smtClean="0"/>
              <a:t> prayed over a issue by placing a Heavenly Court Appeal with prayer, The Lord answered the Appeal and got an immediate answer in two days.</a:t>
            </a:r>
          </a:p>
          <a:p>
            <a:pPr marL="285750" indent="-285750">
              <a:buFont typeface="Wingdings" panose="05000000000000000000" pitchFamily="2" charset="2"/>
              <a:buChar char="v"/>
            </a:pPr>
            <a:endParaRPr lang="en-US" dirty="0" smtClean="0"/>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1285046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Telangana </a:t>
            </a:r>
            <a:r>
              <a:rPr lang="en-IN" dirty="0" err="1"/>
              <a:t>govt</a:t>
            </a:r>
            <a:r>
              <a:rPr lang="en-IN" dirty="0"/>
              <a:t> decides to dump Pharma City </a:t>
            </a:r>
            <a:r>
              <a:rPr lang="en-IN" dirty="0" smtClean="0"/>
              <a:t>project </a:t>
            </a:r>
            <a:r>
              <a:rPr lang="en-US" dirty="0"/>
              <a:t>Will develop three green field Pharma </a:t>
            </a:r>
            <a:r>
              <a:rPr lang="en-US" sz="2000" dirty="0"/>
              <a:t>Village clusters in 1,000-2,000 acres each: Industries Minister Sridhar </a:t>
            </a:r>
            <a:r>
              <a:rPr lang="en-US" sz="2000" dirty="0" err="1"/>
              <a:t>Babu</a:t>
            </a:r>
            <a:r>
              <a:rPr lang="en-US" sz="2000" dirty="0"/>
              <a:t/>
            </a:r>
            <a:br>
              <a:rPr lang="en-US" sz="2000" dirty="0"/>
            </a:br>
            <a:endParaRPr lang="en-IN" sz="2000" dirty="0"/>
          </a:p>
        </p:txBody>
      </p:sp>
      <p:pic>
        <p:nvPicPr>
          <p:cNvPr id="4" name="Content Placeholder 3"/>
          <p:cNvPicPr>
            <a:picLocks noGrp="1" noChangeAspect="1"/>
          </p:cNvPicPr>
          <p:nvPr>
            <p:ph idx="1"/>
          </p:nvPr>
        </p:nvPicPr>
        <p:blipFill>
          <a:blip r:embed="rId2"/>
          <a:stretch>
            <a:fillRect/>
          </a:stretch>
        </p:blipFill>
        <p:spPr>
          <a:xfrm>
            <a:off x="2308313" y="2286000"/>
            <a:ext cx="7151511" cy="4022725"/>
          </a:xfrm>
          <a:prstGeom prst="rect">
            <a:avLst/>
          </a:prstGeom>
        </p:spPr>
      </p:pic>
    </p:spTree>
    <p:extLst>
      <p:ext uri="{BB962C8B-B14F-4D97-AF65-F5344CB8AC3E}">
        <p14:creationId xmlns:p14="http://schemas.microsoft.com/office/powerpoint/2010/main" val="2937052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Telangana </a:t>
            </a:r>
            <a:r>
              <a:rPr lang="en-IN" dirty="0" err="1"/>
              <a:t>govt</a:t>
            </a:r>
            <a:r>
              <a:rPr lang="en-IN" dirty="0"/>
              <a:t> decides to dump Pharma City project </a:t>
            </a:r>
            <a:r>
              <a:rPr lang="en-US" dirty="0"/>
              <a:t>Will develop three green field Pharma</a:t>
            </a:r>
            <a:endParaRPr lang="en-IN" dirty="0"/>
          </a:p>
        </p:txBody>
      </p:sp>
      <p:sp>
        <p:nvSpPr>
          <p:cNvPr id="3" name="Content Placeholder 2"/>
          <p:cNvSpPr>
            <a:spLocks noGrp="1"/>
          </p:cNvSpPr>
          <p:nvPr>
            <p:ph idx="1"/>
          </p:nvPr>
        </p:nvSpPr>
        <p:spPr/>
        <p:txBody>
          <a:bodyPr/>
          <a:lstStyle/>
          <a:p>
            <a:r>
              <a:rPr lang="en-US" dirty="0"/>
              <a:t>The government, however, is bringing in an alternative policy to promote Pharma </a:t>
            </a:r>
            <a:r>
              <a:rPr lang="en-US" dirty="0" err="1"/>
              <a:t>Villates</a:t>
            </a:r>
            <a:r>
              <a:rPr lang="en-US" dirty="0"/>
              <a:t>, dispersing the growth of the pharma industry across the State. “We would like to promote the industry across the State. To start with, we will set up 10 pharma villages. Of these, three will be set up in Nalgonda, </a:t>
            </a:r>
            <a:r>
              <a:rPr lang="en-US" dirty="0" err="1"/>
              <a:t>Vikarabad</a:t>
            </a:r>
            <a:r>
              <a:rPr lang="en-US" dirty="0"/>
              <a:t> and Medak districts. “Each of these projects will be taken up in 1,000-2,000 acres. We will talk to the prospective investors and assess their land requirement,” he said, talking to reporters on the sidelines of </a:t>
            </a:r>
            <a:r>
              <a:rPr lang="en-US" dirty="0" err="1"/>
              <a:t>BioAsia</a:t>
            </a:r>
            <a:r>
              <a:rPr lang="en-US" dirty="0"/>
              <a:t> 2024.</a:t>
            </a:r>
            <a:endParaRPr lang="en-IN" dirty="0"/>
          </a:p>
        </p:txBody>
      </p:sp>
    </p:spTree>
    <p:extLst>
      <p:ext uri="{BB962C8B-B14F-4D97-AF65-F5344CB8AC3E}">
        <p14:creationId xmlns:p14="http://schemas.microsoft.com/office/powerpoint/2010/main" val="3364527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Telangana </a:t>
            </a:r>
            <a:r>
              <a:rPr lang="en-IN" dirty="0" err="1"/>
              <a:t>Govt</a:t>
            </a:r>
            <a:r>
              <a:rPr lang="en-IN" dirty="0"/>
              <a:t> Jobs 2024</a:t>
            </a:r>
          </a:p>
        </p:txBody>
      </p:sp>
      <p:sp>
        <p:nvSpPr>
          <p:cNvPr id="3" name="Content Placeholder 2"/>
          <p:cNvSpPr>
            <a:spLocks noGrp="1"/>
          </p:cNvSpPr>
          <p:nvPr>
            <p:ph idx="1"/>
          </p:nvPr>
        </p:nvSpPr>
        <p:spPr/>
        <p:txBody>
          <a:bodyPr/>
          <a:lstStyle/>
          <a:p>
            <a:pPr>
              <a:buFont typeface="Wingdings" panose="05000000000000000000" pitchFamily="2" charset="2"/>
              <a:buChar char="q"/>
            </a:pPr>
            <a:r>
              <a:rPr lang="en-IN" dirty="0"/>
              <a:t>Telangana </a:t>
            </a:r>
            <a:r>
              <a:rPr lang="en-IN" dirty="0" err="1"/>
              <a:t>Govt</a:t>
            </a:r>
            <a:r>
              <a:rPr lang="en-IN" dirty="0"/>
              <a:t> Jobs 2024–25: Telangana Government Jobs 2024 are available on this page. Get latest Telangana </a:t>
            </a:r>
            <a:r>
              <a:rPr lang="en-IN" dirty="0" err="1"/>
              <a:t>govt</a:t>
            </a:r>
            <a:r>
              <a:rPr lang="en-IN" dirty="0"/>
              <a:t> job 196 Vacancies details on 27.04.2024. Telangana </a:t>
            </a:r>
            <a:r>
              <a:rPr lang="en-IN" dirty="0" err="1"/>
              <a:t>Govt</a:t>
            </a:r>
            <a:r>
              <a:rPr lang="en-IN" dirty="0"/>
              <a:t> Jobs 2024 recruitment from Telangana </a:t>
            </a:r>
            <a:r>
              <a:rPr lang="en-IN" dirty="0" err="1"/>
              <a:t>Govt</a:t>
            </a:r>
            <a:r>
              <a:rPr lang="en-IN" dirty="0"/>
              <a:t> Official Website www.telangana.gov.in are also available in our page</a:t>
            </a:r>
            <a:r>
              <a:rPr lang="en-IN" dirty="0" smtClean="0"/>
              <a:t>.</a:t>
            </a:r>
          </a:p>
          <a:p>
            <a:pPr>
              <a:buFont typeface="Wingdings" panose="05000000000000000000" pitchFamily="2" charset="2"/>
              <a:buChar char="q"/>
            </a:pPr>
            <a:r>
              <a:rPr lang="en-IN" dirty="0" smtClean="0"/>
              <a:t> </a:t>
            </a:r>
            <a:r>
              <a:rPr lang="en-IN" dirty="0"/>
              <a:t>We also post </a:t>
            </a:r>
            <a:r>
              <a:rPr lang="en-IN" dirty="0" err="1"/>
              <a:t>govt</a:t>
            </a:r>
            <a:r>
              <a:rPr lang="en-IN" dirty="0"/>
              <a:t> jobs in Telangana for 10th, 12th qualification and Telangana government jobs for diploma holders. So aspirants can subscribe to our Telangana </a:t>
            </a:r>
            <a:r>
              <a:rPr lang="en-IN" dirty="0" err="1"/>
              <a:t>Govt</a:t>
            </a:r>
            <a:r>
              <a:rPr lang="en-IN" dirty="0"/>
              <a:t> jobs notification and get central </a:t>
            </a:r>
            <a:r>
              <a:rPr lang="en-IN" dirty="0" err="1"/>
              <a:t>govt</a:t>
            </a:r>
            <a:r>
              <a:rPr lang="en-IN" dirty="0"/>
              <a:t> jobs in Telangana 2024.</a:t>
            </a:r>
          </a:p>
        </p:txBody>
      </p:sp>
    </p:spTree>
    <p:extLst>
      <p:ext uri="{BB962C8B-B14F-4D97-AF65-F5344CB8AC3E}">
        <p14:creationId xmlns:p14="http://schemas.microsoft.com/office/powerpoint/2010/main" val="423454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399246" cy="1499616"/>
          </a:xfrm>
        </p:spPr>
        <p:txBody>
          <a:bodyPr/>
          <a:lstStyle/>
          <a:p>
            <a:r>
              <a:rPr lang="en-US" dirty="0" smtClean="0"/>
              <a:t>New proposed upcoming project in </a:t>
            </a:r>
            <a:r>
              <a:rPr lang="en-US" dirty="0" err="1" smtClean="0"/>
              <a:t>telangana</a:t>
            </a:r>
            <a:endParaRPr lang="en-IN" dirty="0"/>
          </a:p>
        </p:txBody>
      </p:sp>
      <p:sp>
        <p:nvSpPr>
          <p:cNvPr id="3" name="Content Placeholder 2"/>
          <p:cNvSpPr>
            <a:spLocks noGrp="1"/>
          </p:cNvSpPr>
          <p:nvPr>
            <p:ph idx="1"/>
          </p:nvPr>
        </p:nvSpPr>
        <p:spPr/>
        <p:txBody>
          <a:bodyPr/>
          <a:lstStyle/>
          <a:p>
            <a:r>
              <a:rPr lang="en-US" dirty="0" err="1"/>
              <a:t>Sitamma</a:t>
            </a:r>
            <a:r>
              <a:rPr lang="en-US" dirty="0"/>
              <a:t> </a:t>
            </a:r>
            <a:r>
              <a:rPr lang="en-US" dirty="0" err="1"/>
              <a:t>Sagar</a:t>
            </a:r>
            <a:r>
              <a:rPr lang="en-US" dirty="0"/>
              <a:t> Project</a:t>
            </a:r>
          </a:p>
          <a:p>
            <a:endParaRPr lang="en-US" dirty="0"/>
          </a:p>
          <a:p>
            <a:r>
              <a:rPr lang="en-US" dirty="0"/>
              <a:t>The </a:t>
            </a:r>
            <a:r>
              <a:rPr lang="en-US" dirty="0" err="1"/>
              <a:t>Sitamma</a:t>
            </a:r>
            <a:r>
              <a:rPr lang="en-US" dirty="0"/>
              <a:t> </a:t>
            </a:r>
            <a:r>
              <a:rPr lang="en-US" dirty="0" err="1"/>
              <a:t>Sagar</a:t>
            </a:r>
            <a:r>
              <a:rPr lang="en-US" dirty="0"/>
              <a:t> Project is a proposed reservoir on the Krishna River in Telangana, India. The project is being developed by the National Water Development Agency (NWDA) and is expected to cost ₹10,000 crore. It will have a gross storage capacity of 110 TMC and a live storage capacity of 90 TMC</a:t>
            </a:r>
            <a:endParaRPr lang="en-IN" dirty="0"/>
          </a:p>
        </p:txBody>
      </p:sp>
    </p:spTree>
    <p:extLst>
      <p:ext uri="{BB962C8B-B14F-4D97-AF65-F5344CB8AC3E}">
        <p14:creationId xmlns:p14="http://schemas.microsoft.com/office/powerpoint/2010/main" val="2084649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Telangana election date – may 13,2024</a:t>
            </a:r>
            <a:endParaRPr lang="en-IN" dirty="0"/>
          </a:p>
        </p:txBody>
      </p:sp>
      <p:pic>
        <p:nvPicPr>
          <p:cNvPr id="4" name="Content Placeholder 3"/>
          <p:cNvPicPr>
            <a:picLocks noGrp="1" noChangeAspect="1"/>
          </p:cNvPicPr>
          <p:nvPr>
            <p:ph idx="1"/>
          </p:nvPr>
        </p:nvPicPr>
        <p:blipFill>
          <a:blip r:embed="rId2"/>
          <a:stretch>
            <a:fillRect/>
          </a:stretch>
        </p:blipFill>
        <p:spPr>
          <a:xfrm>
            <a:off x="1232452" y="1934818"/>
            <a:ext cx="3457057" cy="4081669"/>
          </a:xfrm>
          <a:prstGeom prst="rect">
            <a:avLst/>
          </a:prstGeom>
        </p:spPr>
      </p:pic>
      <p:pic>
        <p:nvPicPr>
          <p:cNvPr id="5" name="Picture 4"/>
          <p:cNvPicPr>
            <a:picLocks noChangeAspect="1"/>
          </p:cNvPicPr>
          <p:nvPr/>
        </p:nvPicPr>
        <p:blipFill>
          <a:blip r:embed="rId3"/>
          <a:stretch>
            <a:fillRect/>
          </a:stretch>
        </p:blipFill>
        <p:spPr>
          <a:xfrm>
            <a:off x="7857720" y="1934818"/>
            <a:ext cx="2886480" cy="4262851"/>
          </a:xfrm>
          <a:prstGeom prst="rect">
            <a:avLst/>
          </a:prstGeom>
        </p:spPr>
      </p:pic>
    </p:spTree>
    <p:extLst>
      <p:ext uri="{BB962C8B-B14F-4D97-AF65-F5344CB8AC3E}">
        <p14:creationId xmlns:p14="http://schemas.microsoft.com/office/powerpoint/2010/main" val="3343545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APRIL </a:t>
            </a:r>
            <a:r>
              <a:rPr lang="en-US" sz="3600" dirty="0" smtClean="0"/>
              <a:t>month promise</a:t>
            </a:r>
            <a:endParaRPr lang="en-IN" sz="3600" dirty="0"/>
          </a:p>
        </p:txBody>
      </p:sp>
      <p:pic>
        <p:nvPicPr>
          <p:cNvPr id="4" name="Content Placeholder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5738191" y="1046923"/>
            <a:ext cx="5221357" cy="4518990"/>
          </a:xfrm>
        </p:spPr>
      </p:pic>
      <p:pic>
        <p:nvPicPr>
          <p:cNvPr id="3" name="Picture 2"/>
          <p:cNvPicPr>
            <a:picLocks noChangeAspect="1"/>
          </p:cNvPicPr>
          <p:nvPr/>
        </p:nvPicPr>
        <p:blipFill>
          <a:blip r:embed="rId3"/>
          <a:stretch>
            <a:fillRect/>
          </a:stretch>
        </p:blipFill>
        <p:spPr>
          <a:xfrm>
            <a:off x="5155097" y="1046923"/>
            <a:ext cx="5804452" cy="5151643"/>
          </a:xfrm>
          <a:prstGeom prst="rect">
            <a:avLst/>
          </a:prstGeom>
        </p:spPr>
      </p:pic>
    </p:spTree>
    <p:extLst>
      <p:ext uri="{BB962C8B-B14F-4D97-AF65-F5344CB8AC3E}">
        <p14:creationId xmlns:p14="http://schemas.microsoft.com/office/powerpoint/2010/main" val="41927069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9384" y="836660"/>
            <a:ext cx="10396882" cy="1151965"/>
          </a:xfrm>
        </p:spPr>
        <p:txBody>
          <a:bodyPr/>
          <a:lstStyle/>
          <a:p>
            <a:r>
              <a:rPr lang="en-US" dirty="0" smtClean="0"/>
              <a:t>planning of </a:t>
            </a:r>
            <a:r>
              <a:rPr lang="en-US" dirty="0" smtClean="0"/>
              <a:t>MAY </a:t>
            </a:r>
            <a:r>
              <a:rPr lang="en-US" dirty="0" smtClean="0"/>
              <a:t>2024</a:t>
            </a:r>
            <a:endParaRPr lang="en-IN" dirty="0"/>
          </a:p>
        </p:txBody>
      </p:sp>
      <p:sp>
        <p:nvSpPr>
          <p:cNvPr id="4" name="Content Placeholder 3"/>
          <p:cNvSpPr txBox="1">
            <a:spLocks noGrp="1"/>
          </p:cNvSpPr>
          <p:nvPr>
            <p:ph sz="quarter" idx="4294967295"/>
          </p:nvPr>
        </p:nvSpPr>
        <p:spPr>
          <a:xfrm>
            <a:off x="460514" y="1547992"/>
            <a:ext cx="10394707" cy="881267"/>
          </a:xfrm>
          <a:prstGeom prst="rect">
            <a:avLst/>
          </a:prstGeom>
          <a:noFill/>
        </p:spPr>
        <p:txBody>
          <a:bodyPr wrap="square" rtlCol="0">
            <a:spAutoFit/>
          </a:bodyPr>
          <a:lstStyle/>
          <a:p>
            <a:pPr marL="285750" indent="-285750">
              <a:buFont typeface="Wingdings" panose="05000000000000000000" pitchFamily="2" charset="2"/>
              <a:buChar char="v"/>
            </a:pP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US" dirty="0" smtClean="0">
              <a:latin typeface="Arial" panose="020B0604020202020204" pitchFamily="34" charset="0"/>
              <a:cs typeface="Arial" panose="020B0604020202020204" pitchFamily="34" charset="0"/>
            </a:endParaRPr>
          </a:p>
        </p:txBody>
      </p:sp>
      <p:sp>
        <p:nvSpPr>
          <p:cNvPr id="3" name="TextBox 2"/>
          <p:cNvSpPr txBox="1"/>
          <p:nvPr/>
        </p:nvSpPr>
        <p:spPr>
          <a:xfrm>
            <a:off x="1086679" y="2429259"/>
            <a:ext cx="5857460" cy="3785652"/>
          </a:xfrm>
          <a:prstGeom prst="rect">
            <a:avLst/>
          </a:prstGeom>
          <a:noFill/>
        </p:spPr>
        <p:txBody>
          <a:bodyPr wrap="square" rtlCol="0">
            <a:spAutoFit/>
          </a:bodyPr>
          <a:lstStyle/>
          <a:p>
            <a:pPr marL="285750" indent="-285750">
              <a:buFont typeface="Wingdings" panose="05000000000000000000" pitchFamily="2" charset="2"/>
              <a:buChar char="v"/>
            </a:pPr>
            <a:r>
              <a:rPr lang="en-US" sz="4000" dirty="0" smtClean="0">
                <a:solidFill>
                  <a:srgbClr val="FF0000"/>
                </a:solidFill>
              </a:rPr>
              <a:t>Children Bible School </a:t>
            </a:r>
          </a:p>
          <a:p>
            <a:pPr marL="285750" indent="-285750">
              <a:buFont typeface="Wingdings" panose="05000000000000000000" pitchFamily="2" charset="2"/>
              <a:buChar char="v"/>
            </a:pPr>
            <a:r>
              <a:rPr lang="en-US" sz="4000" dirty="0" smtClean="0">
                <a:solidFill>
                  <a:srgbClr val="FF0000"/>
                </a:solidFill>
              </a:rPr>
              <a:t>BFF</a:t>
            </a:r>
          </a:p>
          <a:p>
            <a:pPr marL="285750" indent="-285750">
              <a:buFont typeface="Wingdings" panose="05000000000000000000" pitchFamily="2" charset="2"/>
              <a:buChar char="v"/>
            </a:pPr>
            <a:r>
              <a:rPr lang="en-US" sz="4000" dirty="0" smtClean="0">
                <a:solidFill>
                  <a:srgbClr val="FF0000"/>
                </a:solidFill>
              </a:rPr>
              <a:t>David School of Worship</a:t>
            </a:r>
          </a:p>
          <a:p>
            <a:pPr marL="285750" indent="-285750">
              <a:buFont typeface="Wingdings" panose="05000000000000000000" pitchFamily="2" charset="2"/>
              <a:buChar char="v"/>
            </a:pPr>
            <a:r>
              <a:rPr lang="en-US" sz="4000" dirty="0" smtClean="0">
                <a:solidFill>
                  <a:srgbClr val="FF0000"/>
                </a:solidFill>
              </a:rPr>
              <a:t>Family Building School</a:t>
            </a:r>
          </a:p>
          <a:p>
            <a:pPr marL="285750" indent="-285750">
              <a:buFont typeface="Wingdings" panose="05000000000000000000" pitchFamily="2" charset="2"/>
              <a:buChar char="v"/>
            </a:pPr>
            <a:r>
              <a:rPr lang="en-US" sz="4000" dirty="0" smtClean="0">
                <a:solidFill>
                  <a:srgbClr val="FF0000"/>
                </a:solidFill>
              </a:rPr>
              <a:t>Fellowship Meeting</a:t>
            </a:r>
          </a:p>
          <a:p>
            <a:pPr marL="285750" indent="-285750">
              <a:buFont typeface="Wingdings" panose="05000000000000000000" pitchFamily="2" charset="2"/>
              <a:buChar char="v"/>
            </a:pPr>
            <a:endParaRPr lang="en-IN" sz="4000" dirty="0">
              <a:solidFill>
                <a:srgbClr val="FF0000"/>
              </a:solidFill>
            </a:endParaRPr>
          </a:p>
        </p:txBody>
      </p:sp>
    </p:spTree>
    <p:extLst>
      <p:ext uri="{BB962C8B-B14F-4D97-AF65-F5344CB8AC3E}">
        <p14:creationId xmlns:p14="http://schemas.microsoft.com/office/powerpoint/2010/main" val="781557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266724" cy="1499616"/>
          </a:xfrm>
        </p:spPr>
        <p:txBody>
          <a:bodyPr>
            <a:normAutofit fontScale="90000"/>
          </a:bodyPr>
          <a:lstStyle/>
          <a:p>
            <a:r>
              <a:rPr lang="en-US" dirty="0" smtClean="0"/>
              <a:t>dear father in heaven , let your kingdom come, let your will be done in both Andhra and Telangana state, as it is in heaven.</a:t>
            </a:r>
            <a:endParaRPr lang="en-IN" dirty="0"/>
          </a:p>
        </p:txBody>
      </p:sp>
      <p:pic>
        <p:nvPicPr>
          <p:cNvPr id="4" name="Content Placeholder 3"/>
          <p:cNvPicPr>
            <a:picLocks noGrp="1" noChangeAspect="1"/>
          </p:cNvPicPr>
          <p:nvPr>
            <p:ph idx="1"/>
          </p:nvPr>
        </p:nvPicPr>
        <p:blipFill>
          <a:blip r:embed="rId2"/>
          <a:stretch>
            <a:fillRect/>
          </a:stretch>
        </p:blipFill>
        <p:spPr>
          <a:xfrm>
            <a:off x="2517913" y="2358886"/>
            <a:ext cx="6427304" cy="4068417"/>
          </a:xfrm>
          <a:prstGeom prst="rect">
            <a:avLst/>
          </a:prstGeom>
        </p:spPr>
      </p:pic>
    </p:spTree>
    <p:extLst>
      <p:ext uri="{BB962C8B-B14F-4D97-AF65-F5344CB8AC3E}">
        <p14:creationId xmlns:p14="http://schemas.microsoft.com/office/powerpoint/2010/main" val="292652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076" y="635044"/>
            <a:ext cx="9720072" cy="1499616"/>
          </a:xfrm>
        </p:spPr>
        <p:txBody>
          <a:bodyPr/>
          <a:lstStyle/>
          <a:p>
            <a:r>
              <a:rPr lang="en-US" dirty="0" smtClean="0"/>
              <a:t>Telangana state</a:t>
            </a:r>
            <a:endParaRPr lang="en-IN" dirty="0"/>
          </a:p>
        </p:txBody>
      </p:sp>
      <p:pic>
        <p:nvPicPr>
          <p:cNvPr id="4" name="Content Placeholder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3548062" y="1722783"/>
            <a:ext cx="6142303" cy="3856382"/>
          </a:xfrm>
        </p:spPr>
      </p:pic>
      <p:pic>
        <p:nvPicPr>
          <p:cNvPr id="5" name="Picture 4"/>
          <p:cNvPicPr>
            <a:picLocks noChangeAspect="1"/>
          </p:cNvPicPr>
          <p:nvPr/>
        </p:nvPicPr>
        <p:blipFill>
          <a:blip r:embed="rId3"/>
          <a:stretch>
            <a:fillRect/>
          </a:stretch>
        </p:blipFill>
        <p:spPr>
          <a:xfrm>
            <a:off x="0" y="1828800"/>
            <a:ext cx="7434470" cy="5029200"/>
          </a:xfrm>
          <a:prstGeom prst="rect">
            <a:avLst/>
          </a:prstGeom>
        </p:spPr>
      </p:pic>
      <p:pic>
        <p:nvPicPr>
          <p:cNvPr id="6" name="Picture 5"/>
          <p:cNvPicPr>
            <a:picLocks noChangeAspect="1"/>
          </p:cNvPicPr>
          <p:nvPr/>
        </p:nvPicPr>
        <p:blipFill>
          <a:blip r:embed="rId4"/>
          <a:stretch>
            <a:fillRect/>
          </a:stretch>
        </p:blipFill>
        <p:spPr>
          <a:xfrm>
            <a:off x="7911548" y="2769704"/>
            <a:ext cx="4302751" cy="4088296"/>
          </a:xfrm>
          <a:prstGeom prst="rect">
            <a:avLst/>
          </a:prstGeom>
        </p:spPr>
      </p:pic>
      <p:pic>
        <p:nvPicPr>
          <p:cNvPr id="7" name="Picture 6"/>
          <p:cNvPicPr>
            <a:picLocks noChangeAspect="1"/>
          </p:cNvPicPr>
          <p:nvPr/>
        </p:nvPicPr>
        <p:blipFill>
          <a:blip r:embed="rId5"/>
          <a:stretch>
            <a:fillRect/>
          </a:stretch>
        </p:blipFill>
        <p:spPr>
          <a:xfrm>
            <a:off x="7911548" y="0"/>
            <a:ext cx="4302750" cy="2769704"/>
          </a:xfrm>
          <a:prstGeom prst="rect">
            <a:avLst/>
          </a:prstGeom>
        </p:spPr>
      </p:pic>
    </p:spTree>
    <p:extLst>
      <p:ext uri="{BB962C8B-B14F-4D97-AF65-F5344CB8AC3E}">
        <p14:creationId xmlns:p14="http://schemas.microsoft.com/office/powerpoint/2010/main" val="2770268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6149" y="420757"/>
            <a:ext cx="10396882" cy="1151965"/>
          </a:xfrm>
        </p:spPr>
        <p:txBody>
          <a:bodyPr>
            <a:normAutofit/>
          </a:bodyPr>
          <a:lstStyle/>
          <a:p>
            <a:r>
              <a:rPr lang="en-US" sz="3200" dirty="0" smtClean="0"/>
              <a:t>Telangana – </a:t>
            </a:r>
            <a:r>
              <a:rPr lang="en-US" sz="3200" dirty="0" smtClean="0"/>
              <a:t>17 constituencies</a:t>
            </a:r>
            <a:endParaRPr lang="en-IN" sz="3200" dirty="0"/>
          </a:p>
        </p:txBody>
      </p:sp>
      <p:sp>
        <p:nvSpPr>
          <p:cNvPr id="4" name="TextBox 3"/>
          <p:cNvSpPr txBox="1"/>
          <p:nvPr/>
        </p:nvSpPr>
        <p:spPr>
          <a:xfrm>
            <a:off x="685800" y="1736035"/>
            <a:ext cx="4164495" cy="369332"/>
          </a:xfrm>
          <a:prstGeom prst="rect">
            <a:avLst/>
          </a:prstGeom>
          <a:noFill/>
        </p:spPr>
        <p:txBody>
          <a:bodyPr wrap="square" rtlCol="0">
            <a:spAutoFit/>
          </a:bodyPr>
          <a:lstStyle/>
          <a:p>
            <a:r>
              <a:rPr lang="en-US" dirty="0" smtClean="0"/>
              <a:t>MICAH ZONE – WARANGAL </a:t>
            </a:r>
            <a:r>
              <a:rPr lang="en-US" dirty="0" smtClean="0"/>
              <a:t>ZONE</a:t>
            </a:r>
            <a:endParaRPr lang="en-IN" dirty="0"/>
          </a:p>
        </p:txBody>
      </p:sp>
      <p:sp>
        <p:nvSpPr>
          <p:cNvPr id="6" name="TextBox 5"/>
          <p:cNvSpPr txBox="1"/>
          <p:nvPr/>
        </p:nvSpPr>
        <p:spPr>
          <a:xfrm>
            <a:off x="6006549" y="1735171"/>
            <a:ext cx="4316894" cy="369332"/>
          </a:xfrm>
          <a:prstGeom prst="rect">
            <a:avLst/>
          </a:prstGeom>
          <a:noFill/>
        </p:spPr>
        <p:txBody>
          <a:bodyPr wrap="square" rtlCol="0">
            <a:spAutoFit/>
          </a:bodyPr>
          <a:lstStyle/>
          <a:p>
            <a:r>
              <a:rPr lang="en-US" dirty="0" smtClean="0"/>
              <a:t>MALACHI ZONE – HYDERABAD ZONE</a:t>
            </a:r>
            <a:endParaRPr lang="en-IN" dirty="0"/>
          </a:p>
        </p:txBody>
      </p:sp>
      <p:sp>
        <p:nvSpPr>
          <p:cNvPr id="7" name="TextBox 6"/>
          <p:cNvSpPr txBox="1"/>
          <p:nvPr/>
        </p:nvSpPr>
        <p:spPr>
          <a:xfrm>
            <a:off x="685801" y="2319130"/>
            <a:ext cx="3318537" cy="2308324"/>
          </a:xfrm>
          <a:prstGeom prst="rect">
            <a:avLst/>
          </a:prstGeom>
          <a:noFill/>
        </p:spPr>
        <p:txBody>
          <a:bodyPr wrap="none" rtlCol="0">
            <a:spAutoFit/>
          </a:bodyPr>
          <a:lstStyle/>
          <a:p>
            <a:pPr marL="342900" indent="-342900">
              <a:buAutoNum type="arabicPeriod"/>
            </a:pPr>
            <a:r>
              <a:rPr lang="en-US" dirty="0" err="1" smtClean="0"/>
              <a:t>Adilabad</a:t>
            </a:r>
            <a:r>
              <a:rPr lang="en-US" dirty="0" smtClean="0"/>
              <a:t> – Sol Sunil </a:t>
            </a:r>
            <a:r>
              <a:rPr lang="en-US" dirty="0" err="1" smtClean="0"/>
              <a:t>Babu</a:t>
            </a:r>
            <a:endParaRPr lang="en-US" dirty="0" smtClean="0"/>
          </a:p>
          <a:p>
            <a:pPr marL="342900" indent="-342900">
              <a:buAutoNum type="arabicPeriod"/>
            </a:pPr>
            <a:r>
              <a:rPr lang="en-US" dirty="0" err="1" smtClean="0"/>
              <a:t>Bhongir</a:t>
            </a:r>
            <a:r>
              <a:rPr lang="en-US" dirty="0" smtClean="0"/>
              <a:t> – Sol </a:t>
            </a:r>
            <a:r>
              <a:rPr lang="en-US" dirty="0" err="1" smtClean="0"/>
              <a:t>Swapna</a:t>
            </a:r>
            <a:endParaRPr lang="en-US" dirty="0" smtClean="0"/>
          </a:p>
          <a:p>
            <a:pPr marL="342900" indent="-342900">
              <a:buAutoNum type="arabicPeriod"/>
            </a:pPr>
            <a:r>
              <a:rPr lang="en-US" dirty="0" smtClean="0"/>
              <a:t>Karim Nagar – Sol Uma Rani</a:t>
            </a:r>
          </a:p>
          <a:p>
            <a:pPr marL="342900" indent="-342900">
              <a:buAutoNum type="arabicPeriod"/>
            </a:pPr>
            <a:r>
              <a:rPr lang="en-US" dirty="0" err="1" smtClean="0"/>
              <a:t>Mahabubabad</a:t>
            </a:r>
            <a:r>
              <a:rPr lang="en-US" dirty="0" smtClean="0"/>
              <a:t> – Sol Rani</a:t>
            </a:r>
          </a:p>
          <a:p>
            <a:pPr marL="342900" indent="-342900">
              <a:buAutoNum type="arabicPeriod"/>
            </a:pPr>
            <a:r>
              <a:rPr lang="en-US" dirty="0" smtClean="0"/>
              <a:t>Medak – Sol </a:t>
            </a:r>
            <a:r>
              <a:rPr lang="en-US" dirty="0" err="1" smtClean="0"/>
              <a:t>Lavanya</a:t>
            </a:r>
            <a:endParaRPr lang="en-US" dirty="0" smtClean="0"/>
          </a:p>
          <a:p>
            <a:pPr marL="342900" indent="-342900">
              <a:buAutoNum type="arabicPeriod"/>
            </a:pPr>
            <a:r>
              <a:rPr lang="en-US" dirty="0" err="1" smtClean="0"/>
              <a:t>Nalagonda</a:t>
            </a:r>
            <a:r>
              <a:rPr lang="en-US" dirty="0" smtClean="0"/>
              <a:t> – Sol Nirmala</a:t>
            </a:r>
          </a:p>
          <a:p>
            <a:pPr marL="342900" indent="-342900">
              <a:buAutoNum type="arabicPeriod"/>
            </a:pPr>
            <a:r>
              <a:rPr lang="en-US" dirty="0" err="1" smtClean="0"/>
              <a:t>Peddapally</a:t>
            </a:r>
            <a:r>
              <a:rPr lang="en-US" dirty="0" smtClean="0"/>
              <a:t> – Sol </a:t>
            </a:r>
            <a:r>
              <a:rPr lang="en-US" dirty="0" err="1" smtClean="0"/>
              <a:t>Vijayakumar</a:t>
            </a:r>
            <a:endParaRPr lang="en-US" dirty="0" smtClean="0"/>
          </a:p>
          <a:p>
            <a:pPr marL="342900" indent="-342900">
              <a:buAutoNum type="arabicPeriod"/>
            </a:pPr>
            <a:r>
              <a:rPr lang="en-US" dirty="0" smtClean="0"/>
              <a:t>Warangal – Sol </a:t>
            </a:r>
            <a:r>
              <a:rPr lang="en-US" dirty="0" err="1" smtClean="0"/>
              <a:t>Jyothi</a:t>
            </a:r>
            <a:endParaRPr lang="en-IN" dirty="0"/>
          </a:p>
        </p:txBody>
      </p:sp>
      <p:sp>
        <p:nvSpPr>
          <p:cNvPr id="8" name="TextBox 7"/>
          <p:cNvSpPr txBox="1"/>
          <p:nvPr/>
        </p:nvSpPr>
        <p:spPr>
          <a:xfrm>
            <a:off x="5900532" y="2319130"/>
            <a:ext cx="3847528" cy="2862322"/>
          </a:xfrm>
          <a:prstGeom prst="rect">
            <a:avLst/>
          </a:prstGeom>
          <a:noFill/>
        </p:spPr>
        <p:txBody>
          <a:bodyPr wrap="none" rtlCol="0">
            <a:spAutoFit/>
          </a:bodyPr>
          <a:lstStyle/>
          <a:p>
            <a:pPr marL="342900" indent="-342900">
              <a:buAutoNum type="arabicPeriod"/>
            </a:pPr>
            <a:r>
              <a:rPr lang="en-US" dirty="0" smtClean="0"/>
              <a:t>Hyderabad  -  Sol </a:t>
            </a:r>
            <a:r>
              <a:rPr lang="en-US" dirty="0" err="1" smtClean="0"/>
              <a:t>Saritha</a:t>
            </a:r>
            <a:endParaRPr lang="en-US" dirty="0" smtClean="0"/>
          </a:p>
          <a:p>
            <a:pPr marL="342900" indent="-342900">
              <a:buAutoNum type="arabicPeriod"/>
            </a:pPr>
            <a:r>
              <a:rPr lang="en-US" dirty="0" err="1" smtClean="0"/>
              <a:t>Secunderabad</a:t>
            </a:r>
            <a:r>
              <a:rPr lang="en-US" dirty="0" smtClean="0"/>
              <a:t> – Sol Shiny Rebecca</a:t>
            </a:r>
          </a:p>
          <a:p>
            <a:pPr marL="342900" indent="-342900">
              <a:buAutoNum type="arabicPeriod"/>
            </a:pPr>
            <a:r>
              <a:rPr lang="en-US" dirty="0" err="1" smtClean="0"/>
              <a:t>Cheyvella</a:t>
            </a:r>
            <a:r>
              <a:rPr lang="en-US" dirty="0" smtClean="0"/>
              <a:t>  - Sol Suresh</a:t>
            </a:r>
          </a:p>
          <a:p>
            <a:pPr marL="342900" indent="-342900">
              <a:buAutoNum type="arabicPeriod"/>
            </a:pPr>
            <a:r>
              <a:rPr lang="en-US" dirty="0" err="1" smtClean="0"/>
              <a:t>Nagarkurnool</a:t>
            </a:r>
            <a:r>
              <a:rPr lang="en-US" dirty="0" smtClean="0"/>
              <a:t>  - Sol </a:t>
            </a:r>
            <a:r>
              <a:rPr lang="en-US" dirty="0" err="1" smtClean="0"/>
              <a:t>Pavani</a:t>
            </a:r>
            <a:endParaRPr lang="en-US" dirty="0" smtClean="0"/>
          </a:p>
          <a:p>
            <a:pPr marL="342900" indent="-342900">
              <a:buAutoNum type="arabicPeriod"/>
            </a:pPr>
            <a:r>
              <a:rPr lang="en-US" dirty="0" err="1" smtClean="0"/>
              <a:t>Malkjagiri</a:t>
            </a:r>
            <a:r>
              <a:rPr lang="en-US" dirty="0" smtClean="0"/>
              <a:t> – Sol Shiny</a:t>
            </a:r>
          </a:p>
          <a:p>
            <a:pPr marL="342900" indent="-342900">
              <a:buAutoNum type="arabicPeriod"/>
            </a:pPr>
            <a:r>
              <a:rPr lang="en-US" dirty="0" err="1" smtClean="0"/>
              <a:t>Mehaboobnagar</a:t>
            </a:r>
            <a:r>
              <a:rPr lang="en-US" dirty="0" smtClean="0"/>
              <a:t> – Sol </a:t>
            </a:r>
            <a:r>
              <a:rPr lang="en-US" dirty="0" err="1" smtClean="0"/>
              <a:t>Rajamani</a:t>
            </a:r>
            <a:endParaRPr lang="en-US" dirty="0" smtClean="0"/>
          </a:p>
          <a:p>
            <a:pPr marL="342900" indent="-342900">
              <a:buAutoNum type="arabicPeriod"/>
            </a:pPr>
            <a:r>
              <a:rPr lang="en-US" dirty="0" smtClean="0"/>
              <a:t>Khammam – Sol </a:t>
            </a:r>
            <a:r>
              <a:rPr lang="en-US" dirty="0" smtClean="0"/>
              <a:t>Paul Hudson</a:t>
            </a:r>
            <a:endParaRPr lang="en-US" dirty="0" smtClean="0"/>
          </a:p>
          <a:p>
            <a:pPr marL="342900" indent="-342900">
              <a:buAutoNum type="arabicPeriod"/>
            </a:pPr>
            <a:r>
              <a:rPr lang="en-US" dirty="0" smtClean="0"/>
              <a:t>Nizamabad – Sol </a:t>
            </a:r>
            <a:r>
              <a:rPr lang="en-US" dirty="0" err="1" smtClean="0"/>
              <a:t>Narasingh</a:t>
            </a:r>
            <a:r>
              <a:rPr lang="en-US" dirty="0" smtClean="0"/>
              <a:t> Rao</a:t>
            </a:r>
          </a:p>
          <a:p>
            <a:pPr marL="342900" indent="-342900">
              <a:buAutoNum type="arabicPeriod"/>
            </a:pPr>
            <a:r>
              <a:rPr lang="en-US" dirty="0" err="1" smtClean="0"/>
              <a:t>Zahirabad</a:t>
            </a:r>
            <a:r>
              <a:rPr lang="en-US" dirty="0" smtClean="0"/>
              <a:t> – Sol Inna Reddy</a:t>
            </a:r>
          </a:p>
          <a:p>
            <a:pPr marL="342900" indent="-342900">
              <a:buAutoNum type="arabicPeriod"/>
            </a:pPr>
            <a:endParaRPr lang="en-US" dirty="0" smtClean="0"/>
          </a:p>
        </p:txBody>
      </p:sp>
    </p:spTree>
    <p:extLst>
      <p:ext uri="{BB962C8B-B14F-4D97-AF65-F5344CB8AC3E}">
        <p14:creationId xmlns:p14="http://schemas.microsoft.com/office/powerpoint/2010/main" val="2579025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314" y="685800"/>
            <a:ext cx="10396882" cy="1151965"/>
          </a:xfrm>
        </p:spPr>
        <p:txBody>
          <a:bodyPr/>
          <a:lstStyle/>
          <a:p>
            <a:r>
              <a:rPr lang="en-US" dirty="0" smtClean="0"/>
              <a:t>common morning worship</a:t>
            </a:r>
            <a:endParaRPr lang="en-IN" dirty="0"/>
          </a:p>
        </p:txBody>
      </p:sp>
      <p:pic>
        <p:nvPicPr>
          <p:cNvPr id="4" name="Content Placeholder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1008338" y="1837765"/>
            <a:ext cx="3391384" cy="3529365"/>
          </a:xfrm>
        </p:spPr>
      </p:pic>
      <p:pic>
        <p:nvPicPr>
          <p:cNvPr id="5" name="Picture 4"/>
          <p:cNvPicPr>
            <a:picLocks noChangeAspect="1"/>
          </p:cNvPicPr>
          <p:nvPr/>
        </p:nvPicPr>
        <p:blipFill>
          <a:blip r:embed="rId3"/>
          <a:stretch>
            <a:fillRect/>
          </a:stretch>
        </p:blipFill>
        <p:spPr>
          <a:xfrm>
            <a:off x="1148246" y="1837765"/>
            <a:ext cx="2218745" cy="3586661"/>
          </a:xfrm>
          <a:prstGeom prst="rect">
            <a:avLst/>
          </a:prstGeom>
        </p:spPr>
      </p:pic>
      <p:sp>
        <p:nvSpPr>
          <p:cNvPr id="6" name="TextBox 5"/>
          <p:cNvSpPr txBox="1"/>
          <p:nvPr/>
        </p:nvSpPr>
        <p:spPr>
          <a:xfrm>
            <a:off x="4553005" y="1969118"/>
            <a:ext cx="5545152" cy="2862322"/>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Praise &amp; Worship , Devotion Time and Intercessory prayer strengthens everyone of the group.</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This month the Lord is adding new members and strengthening the existing group members.</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The Lord God have answered the prayers of the soldiers during intercessory prayer</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Visions and revelations received during prayer. Thanks be to the Lord.</a:t>
            </a: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2586546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488" y="685800"/>
            <a:ext cx="11400735" cy="1151965"/>
          </a:xfrm>
        </p:spPr>
        <p:txBody>
          <a:bodyPr>
            <a:normAutofit/>
          </a:bodyPr>
          <a:lstStyle/>
          <a:p>
            <a:r>
              <a:rPr lang="en-US" dirty="0" smtClean="0"/>
              <a:t>24/7 </a:t>
            </a:r>
            <a:r>
              <a:rPr lang="en-US" dirty="0" err="1" smtClean="0"/>
              <a:t>hrs</a:t>
            </a:r>
            <a:r>
              <a:rPr lang="en-US" dirty="0" smtClean="0"/>
              <a:t> </a:t>
            </a:r>
            <a:r>
              <a:rPr lang="en-US" dirty="0" smtClean="0"/>
              <a:t>APRIL </a:t>
            </a:r>
            <a:r>
              <a:rPr lang="en-US" dirty="0" smtClean="0"/>
              <a:t>MONTH WORSHIP FESTIVAL </a:t>
            </a:r>
            <a:endParaRPr lang="en-IN"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887" y="1837765"/>
            <a:ext cx="3472070" cy="4629296"/>
          </a:xfrm>
          <a:prstGeom prst="rect">
            <a:avLst/>
          </a:prstGeom>
        </p:spPr>
      </p:pic>
      <p:sp>
        <p:nvSpPr>
          <p:cNvPr id="6" name="TextBox 5"/>
          <p:cNvSpPr txBox="1"/>
          <p:nvPr/>
        </p:nvSpPr>
        <p:spPr>
          <a:xfrm>
            <a:off x="8729673" y="1837765"/>
            <a:ext cx="3326296" cy="2862322"/>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Praise &amp; Worship this month also God raised Soldiers to be alert in spirit to do worship 24 </a:t>
            </a:r>
            <a:r>
              <a:rPr lang="en-US" dirty="0" err="1" smtClean="0">
                <a:latin typeface="Arial" panose="020B0604020202020204" pitchFamily="34" charset="0"/>
                <a:cs typeface="Arial" panose="020B0604020202020204" pitchFamily="34" charset="0"/>
              </a:rPr>
              <a:t>hrs</a:t>
            </a:r>
            <a:r>
              <a:rPr lang="en-US" dirty="0" smtClean="0">
                <a:latin typeface="Arial" panose="020B0604020202020204" pitchFamily="34" charset="0"/>
                <a:cs typeface="Arial" panose="020B0604020202020204" pitchFamily="34" charset="0"/>
              </a:rPr>
              <a:t> without fail.</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We also pray that 24 </a:t>
            </a:r>
            <a:r>
              <a:rPr lang="en-US" dirty="0" err="1" smtClean="0">
                <a:latin typeface="Arial" panose="020B0604020202020204" pitchFamily="34" charset="0"/>
                <a:cs typeface="Arial" panose="020B0604020202020204" pitchFamily="34" charset="0"/>
              </a:rPr>
              <a:t>hrs</a:t>
            </a:r>
            <a:r>
              <a:rPr lang="en-US" dirty="0" smtClean="0">
                <a:latin typeface="Arial" panose="020B0604020202020204" pitchFamily="34" charset="0"/>
                <a:cs typeface="Arial" panose="020B0604020202020204" pitchFamily="34" charset="0"/>
              </a:rPr>
              <a:t> constituency wise worship soldiers be raised for the glory of the Lord.</a:t>
            </a:r>
          </a:p>
          <a:p>
            <a:pPr marL="285750" indent="-285750">
              <a:buFont typeface="Arial" panose="020B0604020202020204" pitchFamily="34" charset="0"/>
              <a:buChar char="•"/>
            </a:pPr>
            <a:endParaRPr lang="en-IN" dirty="0"/>
          </a:p>
        </p:txBody>
      </p:sp>
      <p:pic>
        <p:nvPicPr>
          <p:cNvPr id="3" name="Picture 2"/>
          <p:cNvPicPr>
            <a:picLocks noChangeAspect="1"/>
          </p:cNvPicPr>
          <p:nvPr/>
        </p:nvPicPr>
        <p:blipFill>
          <a:blip r:embed="rId3"/>
          <a:stretch>
            <a:fillRect/>
          </a:stretch>
        </p:blipFill>
        <p:spPr>
          <a:xfrm>
            <a:off x="4200940" y="1669774"/>
            <a:ext cx="4089480" cy="4943061"/>
          </a:xfrm>
          <a:prstGeom prst="rect">
            <a:avLst/>
          </a:prstGeom>
        </p:spPr>
      </p:pic>
    </p:spTree>
    <p:extLst>
      <p:ext uri="{BB962C8B-B14F-4D97-AF65-F5344CB8AC3E}">
        <p14:creationId xmlns:p14="http://schemas.microsoft.com/office/powerpoint/2010/main" val="1989445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919" y="82908"/>
            <a:ext cx="9720072" cy="1252548"/>
          </a:xfrm>
        </p:spPr>
        <p:txBody>
          <a:bodyPr>
            <a:normAutofit/>
          </a:bodyPr>
          <a:lstStyle/>
          <a:p>
            <a:r>
              <a:rPr lang="en-US" sz="3200" dirty="0" smtClean="0"/>
              <a:t>FASTING PRAYER ON BEHALF OF UPCOMING ELECTION 2024</a:t>
            </a:r>
            <a:endParaRPr lang="en-IN" sz="3200" dirty="0"/>
          </a:p>
        </p:txBody>
      </p:sp>
      <p:pic>
        <p:nvPicPr>
          <p:cNvPr id="4" name="Content Placeholder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317588" y="1837764"/>
            <a:ext cx="3965712" cy="3659103"/>
          </a:xfrm>
        </p:spPr>
      </p:pic>
      <p:pic>
        <p:nvPicPr>
          <p:cNvPr id="3" name="Picture 2"/>
          <p:cNvPicPr>
            <a:picLocks noChangeAspect="1"/>
          </p:cNvPicPr>
          <p:nvPr/>
        </p:nvPicPr>
        <p:blipFill>
          <a:blip r:embed="rId3"/>
          <a:stretch>
            <a:fillRect/>
          </a:stretch>
        </p:blipFill>
        <p:spPr>
          <a:xfrm>
            <a:off x="9077740" y="562311"/>
            <a:ext cx="2794503" cy="6210007"/>
          </a:xfrm>
          <a:prstGeom prst="rect">
            <a:avLst/>
          </a:prstGeom>
        </p:spPr>
      </p:pic>
      <p:pic>
        <p:nvPicPr>
          <p:cNvPr id="8" name="Picture 7"/>
          <p:cNvPicPr>
            <a:picLocks noChangeAspect="1"/>
          </p:cNvPicPr>
          <p:nvPr/>
        </p:nvPicPr>
        <p:blipFill>
          <a:blip r:embed="rId4"/>
          <a:stretch>
            <a:fillRect/>
          </a:stretch>
        </p:blipFill>
        <p:spPr>
          <a:xfrm>
            <a:off x="904860" y="960558"/>
            <a:ext cx="4316498" cy="5811760"/>
          </a:xfrm>
          <a:prstGeom prst="rect">
            <a:avLst/>
          </a:prstGeom>
        </p:spPr>
      </p:pic>
    </p:spTree>
    <p:extLst>
      <p:ext uri="{BB962C8B-B14F-4D97-AF65-F5344CB8AC3E}">
        <p14:creationId xmlns:p14="http://schemas.microsoft.com/office/powerpoint/2010/main" val="3076468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57" y="622798"/>
            <a:ext cx="10396882" cy="1151965"/>
          </a:xfrm>
        </p:spPr>
        <p:txBody>
          <a:bodyPr>
            <a:normAutofit/>
          </a:bodyPr>
          <a:lstStyle/>
          <a:p>
            <a:r>
              <a:rPr lang="en-US" dirty="0" smtClean="0"/>
              <a:t>FORGIVENESS AND RECONCILATION PROGRAM</a:t>
            </a:r>
            <a:endParaRPr lang="en-IN" dirty="0"/>
          </a:p>
        </p:txBody>
      </p:sp>
      <p:pic>
        <p:nvPicPr>
          <p:cNvPr id="4" name="Content Placeholder 3"/>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685801" y="1774763"/>
            <a:ext cx="3472032" cy="3374528"/>
          </a:xfrm>
        </p:spPr>
      </p:pic>
      <p:sp>
        <p:nvSpPr>
          <p:cNvPr id="7" name="TextBox 6"/>
          <p:cNvSpPr txBox="1"/>
          <p:nvPr/>
        </p:nvSpPr>
        <p:spPr>
          <a:xfrm>
            <a:off x="685801" y="1933788"/>
            <a:ext cx="10366512" cy="2308324"/>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FRP program was organized by Sol Paul Hudson from Chennai at </a:t>
            </a:r>
            <a:r>
              <a:rPr lang="en-US" dirty="0" err="1" smtClean="0">
                <a:latin typeface="Arial" panose="020B0604020202020204" pitchFamily="34" charset="0"/>
                <a:cs typeface="Arial" panose="020B0604020202020204" pitchFamily="34" charset="0"/>
              </a:rPr>
              <a:t>Palvancha</a:t>
            </a:r>
            <a:r>
              <a:rPr lang="en-US" dirty="0" smtClean="0">
                <a:latin typeface="Arial" panose="020B0604020202020204" pitchFamily="34" charset="0"/>
                <a:cs typeface="Arial" panose="020B0604020202020204" pitchFamily="34" charset="0"/>
              </a:rPr>
              <a:t> ,Telangana District near </a:t>
            </a:r>
            <a:r>
              <a:rPr lang="en-US" dirty="0" err="1" smtClean="0">
                <a:latin typeface="Arial" panose="020B0604020202020204" pitchFamily="34" charset="0"/>
                <a:cs typeface="Arial" panose="020B0604020202020204" pitchFamily="34" charset="0"/>
              </a:rPr>
              <a:t>Bhadrachalam</a:t>
            </a:r>
            <a:r>
              <a:rPr lang="en-US" dirty="0" smtClean="0">
                <a:latin typeface="Arial" panose="020B0604020202020204" pitchFamily="34" charset="0"/>
                <a:cs typeface="Arial" panose="020B0604020202020204" pitchFamily="34" charset="0"/>
              </a:rPr>
              <a:t> on April 9</a:t>
            </a:r>
            <a:r>
              <a:rPr lang="en-US" baseline="30000" dirty="0" smtClean="0">
                <a:latin typeface="Arial" panose="020B0604020202020204" pitchFamily="34" charset="0"/>
                <a:cs typeface="Arial" panose="020B0604020202020204" pitchFamily="34" charset="0"/>
              </a:rPr>
              <a:t>th</a:t>
            </a:r>
            <a:r>
              <a:rPr lang="en-US" dirty="0" smtClean="0">
                <a:latin typeface="Arial" panose="020B0604020202020204" pitchFamily="34" charset="0"/>
                <a:cs typeface="Arial" panose="020B0604020202020204" pitchFamily="34" charset="0"/>
              </a:rPr>
              <a:t> and April 10</a:t>
            </a:r>
            <a:r>
              <a:rPr lang="en-US" baseline="30000" dirty="0" smtClean="0">
                <a:latin typeface="Arial" panose="020B0604020202020204" pitchFamily="34" charset="0"/>
                <a:cs typeface="Arial" panose="020B0604020202020204" pitchFamily="34" charset="0"/>
              </a:rPr>
              <a:t>th</a:t>
            </a:r>
            <a:r>
              <a:rPr lang="en-US" dirty="0" smtClean="0">
                <a:latin typeface="Arial" panose="020B0604020202020204" pitchFamily="34" charset="0"/>
                <a:cs typeface="Arial" panose="020B0604020202020204" pitchFamily="34" charset="0"/>
              </a:rPr>
              <a:t> .</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Sis Angelica and Mother </a:t>
            </a:r>
            <a:r>
              <a:rPr lang="en-US" dirty="0" err="1" smtClean="0">
                <a:latin typeface="Arial" panose="020B0604020202020204" pitchFamily="34" charset="0"/>
                <a:cs typeface="Arial" panose="020B0604020202020204" pitchFamily="34" charset="0"/>
              </a:rPr>
              <a:t>Leema</a:t>
            </a:r>
            <a:r>
              <a:rPr lang="en-US" dirty="0" smtClean="0">
                <a:latin typeface="Arial" panose="020B0604020202020204" pitchFamily="34" charset="0"/>
                <a:cs typeface="Arial" panose="020B0604020202020204" pitchFamily="34" charset="0"/>
              </a:rPr>
              <a:t> Rose were main Teachers of the program.</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Sol </a:t>
            </a:r>
            <a:r>
              <a:rPr lang="en-US" dirty="0" smtClean="0">
                <a:latin typeface="Arial" panose="020B0604020202020204" pitchFamily="34" charset="0"/>
                <a:cs typeface="Arial" panose="020B0604020202020204" pitchFamily="34" charset="0"/>
              </a:rPr>
              <a:t>Inna Reddy and Sol Sunil </a:t>
            </a:r>
            <a:r>
              <a:rPr lang="en-US" dirty="0" err="1" smtClean="0">
                <a:latin typeface="Arial" panose="020B0604020202020204" pitchFamily="34" charset="0"/>
                <a:cs typeface="Arial" panose="020B0604020202020204" pitchFamily="34" charset="0"/>
              </a:rPr>
              <a:t>Babu</a:t>
            </a:r>
            <a:r>
              <a:rPr lang="en-US" dirty="0" smtClean="0">
                <a:latin typeface="Arial" panose="020B0604020202020204" pitchFamily="34" charset="0"/>
                <a:cs typeface="Arial" panose="020B0604020202020204" pitchFamily="34" charset="0"/>
              </a:rPr>
              <a:t> played a role of Translator and Teacher in this program for the glory of the Lord.</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This program was conducted among many Banjar community Pastors.</a:t>
            </a:r>
          </a:p>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Around 40 to 50 participants of this program.</a:t>
            </a:r>
            <a:endParaRPr lang="en-US"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3474558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85530"/>
            <a:ext cx="12192000" cy="6672470"/>
          </a:xfrm>
          <a:prstGeom prst="rect">
            <a:avLst/>
          </a:prstGeom>
        </p:spPr>
      </p:pic>
      <p:sp>
        <p:nvSpPr>
          <p:cNvPr id="2" name="Title 1"/>
          <p:cNvSpPr>
            <a:spLocks noGrp="1"/>
          </p:cNvSpPr>
          <p:nvPr>
            <p:ph type="title"/>
          </p:nvPr>
        </p:nvSpPr>
        <p:spPr>
          <a:xfrm>
            <a:off x="6934598" y="-143654"/>
            <a:ext cx="9720072" cy="1499616"/>
          </a:xfrm>
        </p:spPr>
        <p:txBody>
          <a:bodyPr/>
          <a:lstStyle/>
          <a:p>
            <a:r>
              <a:rPr lang="en-US" dirty="0" err="1" smtClean="0"/>
              <a:t>frp</a:t>
            </a:r>
            <a:r>
              <a:rPr lang="en-US" dirty="0" smtClean="0"/>
              <a:t> ,</a:t>
            </a:r>
            <a:r>
              <a:rPr lang="en-US" dirty="0" err="1" smtClean="0"/>
              <a:t>palavancha</a:t>
            </a:r>
            <a:endParaRPr lang="en-IN" dirty="0"/>
          </a:p>
        </p:txBody>
      </p:sp>
    </p:spTree>
    <p:extLst>
      <p:ext uri="{BB962C8B-B14F-4D97-AF65-F5344CB8AC3E}">
        <p14:creationId xmlns:p14="http://schemas.microsoft.com/office/powerpoint/2010/main" val="24443428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125000"/>
              </a:schemeClr>
              <a:schemeClr val="phClr">
                <a:tint val="92000"/>
                <a:shade val="70000"/>
                <a:satMod val="110000"/>
              </a:schemeClr>
            </a:duotone>
          </a:blip>
          <a:tile tx="0" ty="0" sx="22000" sy="2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E736489A-00C3-4E0A-AAA8-D4D3127BA5B3}"/>
    </a:ext>
  </a:extLst>
</a:theme>
</file>

<file path=docProps/app.xml><?xml version="1.0" encoding="utf-8"?>
<Properties xmlns="http://schemas.openxmlformats.org/officeDocument/2006/extended-properties" xmlns:vt="http://schemas.openxmlformats.org/officeDocument/2006/docPropsVTypes">
  <Template>Integral</Template>
  <TotalTime>210</TotalTime>
  <Words>822</Words>
  <Application>Microsoft Office PowerPoint</Application>
  <PresentationFormat>Widescreen</PresentationFormat>
  <Paragraphs>73</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Tw Cen MT</vt:lpstr>
      <vt:lpstr>Tw Cen MT Condensed</vt:lpstr>
      <vt:lpstr>Wingdings</vt:lpstr>
      <vt:lpstr>Wingdings 3</vt:lpstr>
      <vt:lpstr>Integral</vt:lpstr>
      <vt:lpstr>aoj Telangana state</vt:lpstr>
      <vt:lpstr>APRIL month promise</vt:lpstr>
      <vt:lpstr>Telangana state</vt:lpstr>
      <vt:lpstr>Telangana – 17 constituencies</vt:lpstr>
      <vt:lpstr>common morning worship</vt:lpstr>
      <vt:lpstr>24/7 hrs APRIL MONTH WORSHIP FESTIVAL </vt:lpstr>
      <vt:lpstr>FASTING PRAYER ON BEHALF OF UPCOMING ELECTION 2024</vt:lpstr>
      <vt:lpstr>FORGIVENESS AND RECONCILATION PROGRAM</vt:lpstr>
      <vt:lpstr>frp ,palavancha</vt:lpstr>
      <vt:lpstr>PowerPoint Presentation</vt:lpstr>
      <vt:lpstr>frp 2nd day, palvancha</vt:lpstr>
      <vt:lpstr>Soldier ludiya, mother of sol shiny Rebecca went to be with the lord</vt:lpstr>
      <vt:lpstr>shadow parli meeting </vt:lpstr>
      <vt:lpstr>testimony</vt:lpstr>
      <vt:lpstr>Telangana govt decides to dump Pharma City project Will develop three green field Pharma Village clusters in 1,000-2,000 acres each: Industries Minister Sridhar Babu </vt:lpstr>
      <vt:lpstr>Telangana govt decides to dump Pharma City project Will develop three green field Pharma</vt:lpstr>
      <vt:lpstr>Telangana Govt Jobs 2024</vt:lpstr>
      <vt:lpstr>New proposed upcoming project in telangana</vt:lpstr>
      <vt:lpstr>Telangana election date – may 13,2024</vt:lpstr>
      <vt:lpstr>planning of MAY 2024</vt:lpstr>
      <vt:lpstr>dear father in heaven , let your kingdom come, let your will be done in both Andhra and Telangana state, as it is in heaven.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aoj Telangana state</dc:title>
  <dc:creator>User</dc:creator>
  <cp:lastModifiedBy>User</cp:lastModifiedBy>
  <cp:revision>20</cp:revision>
  <dcterms:created xsi:type="dcterms:W3CDTF">2024-04-28T13:11:44Z</dcterms:created>
  <dcterms:modified xsi:type="dcterms:W3CDTF">2024-04-28T16:42:33Z</dcterms:modified>
</cp:coreProperties>
</file>